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5"/>
  </p:notesMasterIdLst>
  <p:sldIdLst>
    <p:sldId id="257" r:id="rId2"/>
    <p:sldId id="258" r:id="rId3"/>
    <p:sldId id="259" r:id="rId4"/>
    <p:sldId id="287" r:id="rId5"/>
    <p:sldId id="288" r:id="rId6"/>
    <p:sldId id="28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69" r:id="rId17"/>
    <p:sldId id="270" r:id="rId18"/>
    <p:sldId id="271" r:id="rId19"/>
    <p:sldId id="272" r:id="rId20"/>
    <p:sldId id="273" r:id="rId21"/>
    <p:sldId id="274" r:id="rId22"/>
    <p:sldId id="275" r:id="rId23"/>
    <p:sldId id="276" r:id="rId24"/>
    <p:sldId id="277" r:id="rId25"/>
    <p:sldId id="278" r:id="rId26"/>
    <p:sldId id="279" r:id="rId27"/>
    <p:sldId id="280" r:id="rId28"/>
    <p:sldId id="281" r:id="rId29"/>
    <p:sldId id="282" r:id="rId30"/>
    <p:sldId id="283" r:id="rId31"/>
    <p:sldId id="284" r:id="rId32"/>
    <p:sldId id="285" r:id="rId33"/>
    <p:sldId id="286" r:id="rId34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4733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8"/>
    <p:restoredTop sz="94646"/>
  </p:normalViewPr>
  <p:slideViewPr>
    <p:cSldViewPr snapToGrid="0" snapToObjects="1">
      <p:cViewPr varScale="1">
        <p:scale>
          <a:sx n="89" d="100"/>
          <a:sy n="89" d="100"/>
        </p:scale>
        <p:origin x="1536" y="1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ableStyles" Target="tableStyles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C51802-6A2B-4FC4-97D3-46A1F00529CA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A2673A-DE19-4CC3-86C6-F090E0A8F55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60757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323137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634782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255635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4267083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13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15998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14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5241304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15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7819343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16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49000782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17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069395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18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77085721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19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281093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3303689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20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37396437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21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11264169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22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17537037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23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8917057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24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46557100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25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08130335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26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78239040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>
              <a:latin typeface="Bahnschrift Light SemiCondensed" panose="020B0502040204020203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27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94665826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28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76204680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29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9720411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2774257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30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45222379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31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25423194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32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21969191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33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4420595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2853515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959424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720640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773571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2277588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1A2673A-DE19-4CC3-86C6-F090E0A8F555}" type="slidenum">
              <a:rPr lang="en-GB" smtClean="0"/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47233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44873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10586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418924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686419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88272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90044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637740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773596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0832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228612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53492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16C53F-9F46-E24D-968B-445406C215E9}" type="datetimeFigureOut">
              <a:rPr lang="en-GB" smtClean="0"/>
              <a:t>31/12/2023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5A7C09-1BEA-054C-B3D6-DE2A5EB6A8E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136724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90EB1EA6-9D2D-222C-B43F-5F04DAA02334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68F963F-7785-9357-DF92-FDBD5FE34C18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94AE794-28F6-9D30-67B1-2EE315744578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FE1EDA2-3146-9566-B21D-437EFD7C6047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34F7BFF-5D9A-DAEE-59E1-419D48A6500F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2 x 8 =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9A81B0A2-9C20-764B-8D89-02509B4B5C82}"/>
              </a:ext>
            </a:extLst>
          </p:cNvPr>
          <p:cNvSpPr txBox="1"/>
          <p:nvPr/>
        </p:nvSpPr>
        <p:spPr>
          <a:xfrm>
            <a:off x="5145424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x 8 = 16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AEBEBA3-3A65-FA38-6F77-516C3E9B4F17}"/>
              </a:ext>
            </a:extLst>
          </p:cNvPr>
          <p:cNvSpPr txBox="1"/>
          <p:nvPr/>
        </p:nvSpPr>
        <p:spPr>
          <a:xfrm>
            <a:off x="1053783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16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DD709088-ED8D-99C3-1B36-516F0DC4BC1B}"/>
              </a:ext>
            </a:extLst>
          </p:cNvPr>
          <p:cNvSpPr txBox="1"/>
          <p:nvPr/>
        </p:nvSpPr>
        <p:spPr>
          <a:xfrm>
            <a:off x="5145424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 2</a:t>
            </a:r>
          </a:p>
        </p:txBody>
      </p:sp>
    </p:spTree>
    <p:extLst>
      <p:ext uri="{BB962C8B-B14F-4D97-AF65-F5344CB8AC3E}">
        <p14:creationId xmlns:p14="http://schemas.microsoft.com/office/powerpoint/2010/main" val="5403226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663E780-CE45-8A76-521C-185D4D3C66F0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2E68ABAD-4CD6-2DB4-C3EF-325A09FC6E16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7F5258CE-4F2B-550E-6D3A-CBEF8229669D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63A32117-FED3-2BB3-A34B-09350FFE69CF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DF2E15E-0DD6-3112-F926-D69B00784F68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5 x 8 =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EDFC75E6-B2BC-E5D4-DDB7-F5DAD3EEA34B}"/>
              </a:ext>
            </a:extLst>
          </p:cNvPr>
          <p:cNvSpPr txBox="1"/>
          <p:nvPr/>
        </p:nvSpPr>
        <p:spPr>
          <a:xfrm>
            <a:off x="5145424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x 8 = 40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01174137-B61E-B482-4434-B77C979B54A1}"/>
              </a:ext>
            </a:extLst>
          </p:cNvPr>
          <p:cNvSpPr txBox="1"/>
          <p:nvPr/>
        </p:nvSpPr>
        <p:spPr>
          <a:xfrm>
            <a:off x="1053783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40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A9C43B3D-6C1E-4686-41AF-DB8A51664CBB}"/>
              </a:ext>
            </a:extLst>
          </p:cNvPr>
          <p:cNvSpPr txBox="1"/>
          <p:nvPr/>
        </p:nvSpPr>
        <p:spPr>
          <a:xfrm>
            <a:off x="5145424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 5</a:t>
            </a:r>
          </a:p>
        </p:txBody>
      </p:sp>
    </p:spTree>
    <p:extLst>
      <p:ext uri="{BB962C8B-B14F-4D97-AF65-F5344CB8AC3E}">
        <p14:creationId xmlns:p14="http://schemas.microsoft.com/office/powerpoint/2010/main" val="309552312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69BE8F36-43CC-6D69-C66B-AA277DB24946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4314A17F-8FFC-622F-37FD-33C5B74EED1E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7C39E0E-33FE-9953-F51E-B0B25870E24C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9C918465-7138-E75C-F997-A368FEEABC7D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0768DE9-B3E7-4D1C-FDD1-40A3EF9D16C5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5 lots of 8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9CAF8D8-D358-E053-9FC1-C00ABF8FD84C}"/>
              </a:ext>
            </a:extLst>
          </p:cNvPr>
          <p:cNvSpPr txBox="1"/>
          <p:nvPr/>
        </p:nvSpPr>
        <p:spPr>
          <a:xfrm>
            <a:off x="5362006" y="1445342"/>
            <a:ext cx="2847929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one eighth of 40</a:t>
            </a:r>
          </a:p>
        </p:txBody>
      </p:sp>
      <p:graphicFrame>
        <p:nvGraphicFramePr>
          <p:cNvPr id="13" name="Table 13">
            <a:extLst>
              <a:ext uri="{FF2B5EF4-FFF2-40B4-BE49-F238E27FC236}">
                <a16:creationId xmlns:a16="http://schemas.microsoft.com/office/drawing/2014/main" id="{5019C21C-8CC8-E391-1D34-14AE9B7A472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26488676"/>
              </p:ext>
            </p:extLst>
          </p:nvPr>
        </p:nvGraphicFramePr>
        <p:xfrm>
          <a:off x="2245489" y="3811591"/>
          <a:ext cx="787078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7078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40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EB3B5A95-DA68-6CA5-683F-25AF3EBF60E7}"/>
              </a:ext>
            </a:extLst>
          </p:cNvPr>
          <p:cNvCxnSpPr>
            <a:cxnSpLocks/>
            <a:endCxn id="13" idx="3"/>
          </p:cNvCxnSpPr>
          <p:nvPr/>
        </p:nvCxnSpPr>
        <p:spPr>
          <a:xfrm>
            <a:off x="2327443" y="4390711"/>
            <a:ext cx="705124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5" name="Table 13">
            <a:extLst>
              <a:ext uri="{FF2B5EF4-FFF2-40B4-BE49-F238E27FC236}">
                <a16:creationId xmlns:a16="http://schemas.microsoft.com/office/drawing/2014/main" id="{3CD4625C-C88C-FA13-6584-F9594137B0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69140"/>
              </p:ext>
            </p:extLst>
          </p:nvPr>
        </p:nvGraphicFramePr>
        <p:xfrm>
          <a:off x="5923630" y="3811591"/>
          <a:ext cx="452120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2120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F365DF0B-4B11-C7F5-B2F9-A2D3A69B9156}"/>
              </a:ext>
            </a:extLst>
          </p:cNvPr>
          <p:cNvCxnSpPr>
            <a:endCxn id="15" idx="3"/>
          </p:cNvCxnSpPr>
          <p:nvPr/>
        </p:nvCxnSpPr>
        <p:spPr>
          <a:xfrm>
            <a:off x="5923630" y="4390711"/>
            <a:ext cx="452120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AD74E375-AC43-3AC2-4392-ED6A80862E71}"/>
              </a:ext>
            </a:extLst>
          </p:cNvPr>
          <p:cNvSpPr txBox="1"/>
          <p:nvPr/>
        </p:nvSpPr>
        <p:spPr>
          <a:xfrm>
            <a:off x="6415663" y="4098324"/>
            <a:ext cx="14556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of 40</a:t>
            </a:r>
          </a:p>
        </p:txBody>
      </p:sp>
    </p:spTree>
    <p:extLst>
      <p:ext uri="{BB962C8B-B14F-4D97-AF65-F5344CB8AC3E}">
        <p14:creationId xmlns:p14="http://schemas.microsoft.com/office/powerpoint/2010/main" val="387387734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5D5F9240-4AFF-0956-6A59-AA700B4268B5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0345F1A0-9952-32B2-DCDF-F4EBC8606E2F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8A00913A-BCFE-C77A-BC7F-737EC7B3D774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C6BE925-BFBF-456A-C318-E12DFCF1778E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graphicFrame>
        <p:nvGraphicFramePr>
          <p:cNvPr id="11" name="Table 14">
            <a:extLst>
              <a:ext uri="{FF2B5EF4-FFF2-40B4-BE49-F238E27FC236}">
                <a16:creationId xmlns:a16="http://schemas.microsoft.com/office/drawing/2014/main" id="{B17A70B5-F08C-C9EE-79CA-68AB3C74E5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0714090"/>
              </p:ext>
            </p:extLst>
          </p:nvPr>
        </p:nvGraphicFramePr>
        <p:xfrm>
          <a:off x="1678193" y="1625647"/>
          <a:ext cx="1715424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4428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14428">
                  <a:extLst>
                    <a:ext uri="{9D8B030D-6E8A-4147-A177-3AD203B41FA5}">
                      <a16:colId xmlns:a16="http://schemas.microsoft.com/office/drawing/2014/main" val="696146494"/>
                    </a:ext>
                  </a:extLst>
                </a:gridCol>
                <a:gridCol w="214428">
                  <a:extLst>
                    <a:ext uri="{9D8B030D-6E8A-4147-A177-3AD203B41FA5}">
                      <a16:colId xmlns:a16="http://schemas.microsoft.com/office/drawing/2014/main" val="2340484706"/>
                    </a:ext>
                  </a:extLst>
                </a:gridCol>
                <a:gridCol w="214428">
                  <a:extLst>
                    <a:ext uri="{9D8B030D-6E8A-4147-A177-3AD203B41FA5}">
                      <a16:colId xmlns:a16="http://schemas.microsoft.com/office/drawing/2014/main" val="1121118665"/>
                    </a:ext>
                  </a:extLst>
                </a:gridCol>
                <a:gridCol w="214428">
                  <a:extLst>
                    <a:ext uri="{9D8B030D-6E8A-4147-A177-3AD203B41FA5}">
                      <a16:colId xmlns:a16="http://schemas.microsoft.com/office/drawing/2014/main" val="2177699410"/>
                    </a:ext>
                  </a:extLst>
                </a:gridCol>
                <a:gridCol w="214428">
                  <a:extLst>
                    <a:ext uri="{9D8B030D-6E8A-4147-A177-3AD203B41FA5}">
                      <a16:colId xmlns:a16="http://schemas.microsoft.com/office/drawing/2014/main" val="3520048448"/>
                    </a:ext>
                  </a:extLst>
                </a:gridCol>
                <a:gridCol w="214428">
                  <a:extLst>
                    <a:ext uri="{9D8B030D-6E8A-4147-A177-3AD203B41FA5}">
                      <a16:colId xmlns:a16="http://schemas.microsoft.com/office/drawing/2014/main" val="2828985140"/>
                    </a:ext>
                  </a:extLst>
                </a:gridCol>
                <a:gridCol w="214428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344212">
                <a:tc gridSpan="8"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40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AE7B7CFB-A3D9-F7BE-3BB1-1DA59119D32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1177716"/>
              </p:ext>
            </p:extLst>
          </p:nvPr>
        </p:nvGraphicFramePr>
        <p:xfrm>
          <a:off x="6013089" y="1624090"/>
          <a:ext cx="1475660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5132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95132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  <a:gridCol w="295132">
                  <a:extLst>
                    <a:ext uri="{9D8B030D-6E8A-4147-A177-3AD203B41FA5}">
                      <a16:colId xmlns:a16="http://schemas.microsoft.com/office/drawing/2014/main" val="2366485905"/>
                    </a:ext>
                  </a:extLst>
                </a:gridCol>
                <a:gridCol w="295132">
                  <a:extLst>
                    <a:ext uri="{9D8B030D-6E8A-4147-A177-3AD203B41FA5}">
                      <a16:colId xmlns:a16="http://schemas.microsoft.com/office/drawing/2014/main" val="3378272825"/>
                    </a:ext>
                  </a:extLst>
                </a:gridCol>
                <a:gridCol w="295132">
                  <a:extLst>
                    <a:ext uri="{9D8B030D-6E8A-4147-A177-3AD203B41FA5}">
                      <a16:colId xmlns:a16="http://schemas.microsoft.com/office/drawing/2014/main" val="1421819141"/>
                    </a:ext>
                  </a:extLst>
                </a:gridCol>
              </a:tblGrid>
              <a:tr h="344212">
                <a:tc gridSpan="5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sp>
        <p:nvSpPr>
          <p:cNvPr id="19" name="TextBox 18">
            <a:extLst>
              <a:ext uri="{FF2B5EF4-FFF2-40B4-BE49-F238E27FC236}">
                <a16:creationId xmlns:a16="http://schemas.microsoft.com/office/drawing/2014/main" id="{46DDAD7F-D190-1C97-BCC8-4760FAEAB9B9}"/>
              </a:ext>
            </a:extLst>
          </p:cNvPr>
          <p:cNvSpPr txBox="1"/>
          <p:nvPr/>
        </p:nvSpPr>
        <p:spPr>
          <a:xfrm>
            <a:off x="5145424" y="4196098"/>
            <a:ext cx="320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Verdana" panose="020B0604030504040204" pitchFamily="34" charset="0"/>
                <a:ea typeface="Verdana" panose="020B0604030504040204" pitchFamily="34" charset="0"/>
              </a:rPr>
              <a:t>5 groups of 8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91781905-AC47-147B-3804-496CB4148CB7}"/>
              </a:ext>
            </a:extLst>
          </p:cNvPr>
          <p:cNvSpPr/>
          <p:nvPr/>
        </p:nvSpPr>
        <p:spPr>
          <a:xfrm>
            <a:off x="2116927" y="407539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2E20E201-CFEC-840A-F707-F34D103B96F3}"/>
              </a:ext>
            </a:extLst>
          </p:cNvPr>
          <p:cNvSpPr/>
          <p:nvPr/>
        </p:nvSpPr>
        <p:spPr>
          <a:xfrm>
            <a:off x="2116927" y="428416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8429126F-B01A-6448-7FE9-AF40EA02E9AD}"/>
              </a:ext>
            </a:extLst>
          </p:cNvPr>
          <p:cNvSpPr/>
          <p:nvPr/>
        </p:nvSpPr>
        <p:spPr>
          <a:xfrm>
            <a:off x="2320823" y="407539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7CF3BDA9-8A4A-6187-152D-97360985A3B2}"/>
              </a:ext>
            </a:extLst>
          </p:cNvPr>
          <p:cNvSpPr/>
          <p:nvPr/>
        </p:nvSpPr>
        <p:spPr>
          <a:xfrm>
            <a:off x="2320823" y="428416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124318A4-36E2-75D6-D0E1-F4386EDFEC41}"/>
              </a:ext>
            </a:extLst>
          </p:cNvPr>
          <p:cNvSpPr/>
          <p:nvPr/>
        </p:nvSpPr>
        <p:spPr>
          <a:xfrm>
            <a:off x="2524720" y="407539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5334C4AA-ECDD-C077-C06D-60F4B642AFBC}"/>
              </a:ext>
            </a:extLst>
          </p:cNvPr>
          <p:cNvSpPr/>
          <p:nvPr/>
        </p:nvSpPr>
        <p:spPr>
          <a:xfrm>
            <a:off x="2524720" y="428416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D1C7A4C9-4C6E-CF4A-5AA0-7DCDA77E6386}"/>
              </a:ext>
            </a:extLst>
          </p:cNvPr>
          <p:cNvSpPr/>
          <p:nvPr/>
        </p:nvSpPr>
        <p:spPr>
          <a:xfrm>
            <a:off x="2728617" y="407539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623A9DC9-2B5D-B395-D87B-AFBEC77EADD1}"/>
              </a:ext>
            </a:extLst>
          </p:cNvPr>
          <p:cNvSpPr/>
          <p:nvPr/>
        </p:nvSpPr>
        <p:spPr>
          <a:xfrm>
            <a:off x="2728617" y="428416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1575DC06-B4BD-A724-09F9-BAF6180F057C}"/>
              </a:ext>
            </a:extLst>
          </p:cNvPr>
          <p:cNvSpPr/>
          <p:nvPr/>
        </p:nvSpPr>
        <p:spPr>
          <a:xfrm>
            <a:off x="1913030" y="407539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C0F58171-94A9-2FE2-DA4B-624DCB27BCB7}"/>
              </a:ext>
            </a:extLst>
          </p:cNvPr>
          <p:cNvSpPr/>
          <p:nvPr/>
        </p:nvSpPr>
        <p:spPr>
          <a:xfrm>
            <a:off x="1913030" y="428416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1DD3498B-A0CB-8EC7-8F2F-69C8F2C20648}"/>
              </a:ext>
            </a:extLst>
          </p:cNvPr>
          <p:cNvSpPr/>
          <p:nvPr/>
        </p:nvSpPr>
        <p:spPr>
          <a:xfrm>
            <a:off x="2116927" y="447267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95449AB7-C815-9EF5-9F1F-D77A5AB893F1}"/>
              </a:ext>
            </a:extLst>
          </p:cNvPr>
          <p:cNvSpPr/>
          <p:nvPr/>
        </p:nvSpPr>
        <p:spPr>
          <a:xfrm>
            <a:off x="2320823" y="447267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6352975B-3025-7AF3-7562-CFEBF0604E17}"/>
              </a:ext>
            </a:extLst>
          </p:cNvPr>
          <p:cNvSpPr/>
          <p:nvPr/>
        </p:nvSpPr>
        <p:spPr>
          <a:xfrm>
            <a:off x="2524720" y="447267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80D2D905-2E83-32C2-CCEC-45A0E202D968}"/>
              </a:ext>
            </a:extLst>
          </p:cNvPr>
          <p:cNvSpPr/>
          <p:nvPr/>
        </p:nvSpPr>
        <p:spPr>
          <a:xfrm>
            <a:off x="2728617" y="447267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FE37E3E9-D8AF-2686-CA2A-10D235444F81}"/>
              </a:ext>
            </a:extLst>
          </p:cNvPr>
          <p:cNvSpPr/>
          <p:nvPr/>
        </p:nvSpPr>
        <p:spPr>
          <a:xfrm>
            <a:off x="1913030" y="447267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B59D0ACE-E00C-54C1-8E05-C241D25D7065}"/>
              </a:ext>
            </a:extLst>
          </p:cNvPr>
          <p:cNvSpPr/>
          <p:nvPr/>
        </p:nvSpPr>
        <p:spPr>
          <a:xfrm>
            <a:off x="2121011" y="467788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D758B159-846A-7550-AA84-5AD7AB3E5486}"/>
              </a:ext>
            </a:extLst>
          </p:cNvPr>
          <p:cNvSpPr/>
          <p:nvPr/>
        </p:nvSpPr>
        <p:spPr>
          <a:xfrm>
            <a:off x="2324907" y="467788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18476A08-25EE-9AD0-4A4A-7C62C018C091}"/>
              </a:ext>
            </a:extLst>
          </p:cNvPr>
          <p:cNvSpPr/>
          <p:nvPr/>
        </p:nvSpPr>
        <p:spPr>
          <a:xfrm>
            <a:off x="2528804" y="467788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772972F4-953D-1B7B-3AB6-54A0466206CB}"/>
              </a:ext>
            </a:extLst>
          </p:cNvPr>
          <p:cNvSpPr/>
          <p:nvPr/>
        </p:nvSpPr>
        <p:spPr>
          <a:xfrm>
            <a:off x="2732701" y="467788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80E73B28-EE9A-EBEC-AD1F-7BD0AA243551}"/>
              </a:ext>
            </a:extLst>
          </p:cNvPr>
          <p:cNvSpPr/>
          <p:nvPr/>
        </p:nvSpPr>
        <p:spPr>
          <a:xfrm>
            <a:off x="1917114" y="467788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8D9A1D6B-5773-F9EC-BAC3-03BABEDAB293}"/>
              </a:ext>
            </a:extLst>
          </p:cNvPr>
          <p:cNvSpPr/>
          <p:nvPr/>
        </p:nvSpPr>
        <p:spPr>
          <a:xfrm>
            <a:off x="2121011" y="488309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491D63BD-6234-C1A8-7F66-EE15A6B19865}"/>
              </a:ext>
            </a:extLst>
          </p:cNvPr>
          <p:cNvSpPr/>
          <p:nvPr/>
        </p:nvSpPr>
        <p:spPr>
          <a:xfrm>
            <a:off x="2324907" y="488309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363573DD-5488-11D8-000D-8C311352AEFA}"/>
              </a:ext>
            </a:extLst>
          </p:cNvPr>
          <p:cNvSpPr/>
          <p:nvPr/>
        </p:nvSpPr>
        <p:spPr>
          <a:xfrm>
            <a:off x="2528804" y="488309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43FE2018-E828-FE64-F8F8-A247C69FFB17}"/>
              </a:ext>
            </a:extLst>
          </p:cNvPr>
          <p:cNvSpPr/>
          <p:nvPr/>
        </p:nvSpPr>
        <p:spPr>
          <a:xfrm>
            <a:off x="2732701" y="488309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5F88AFE1-8C82-C871-47AF-EB9D43D41F41}"/>
              </a:ext>
            </a:extLst>
          </p:cNvPr>
          <p:cNvSpPr/>
          <p:nvPr/>
        </p:nvSpPr>
        <p:spPr>
          <a:xfrm>
            <a:off x="1917114" y="488309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D2F938A9-5EAE-6971-5AA4-5A59A95BD2CD}"/>
              </a:ext>
            </a:extLst>
          </p:cNvPr>
          <p:cNvSpPr/>
          <p:nvPr/>
        </p:nvSpPr>
        <p:spPr>
          <a:xfrm>
            <a:off x="2116927" y="508830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1B234347-8F42-FD6A-E538-5BB192FFE735}"/>
              </a:ext>
            </a:extLst>
          </p:cNvPr>
          <p:cNvSpPr/>
          <p:nvPr/>
        </p:nvSpPr>
        <p:spPr>
          <a:xfrm>
            <a:off x="2320823" y="508830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685CFE73-1BD4-36F5-F9A0-4B0C7EA6197A}"/>
              </a:ext>
            </a:extLst>
          </p:cNvPr>
          <p:cNvSpPr/>
          <p:nvPr/>
        </p:nvSpPr>
        <p:spPr>
          <a:xfrm>
            <a:off x="2524720" y="508830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F85D5707-40B9-FF43-5901-5D08C53378C7}"/>
              </a:ext>
            </a:extLst>
          </p:cNvPr>
          <p:cNvSpPr/>
          <p:nvPr/>
        </p:nvSpPr>
        <p:spPr>
          <a:xfrm>
            <a:off x="2728617" y="508830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7CCAF285-45B0-31D9-2BE7-1DA6355AB9E7}"/>
              </a:ext>
            </a:extLst>
          </p:cNvPr>
          <p:cNvSpPr/>
          <p:nvPr/>
        </p:nvSpPr>
        <p:spPr>
          <a:xfrm>
            <a:off x="1913030" y="5088306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7291505-F533-BBC1-4533-422A24DCEB68}"/>
              </a:ext>
            </a:extLst>
          </p:cNvPr>
          <p:cNvSpPr/>
          <p:nvPr/>
        </p:nvSpPr>
        <p:spPr>
          <a:xfrm>
            <a:off x="2121011" y="387018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5673D07C-1EFF-51C2-D7EC-F59F3BB728F7}"/>
              </a:ext>
            </a:extLst>
          </p:cNvPr>
          <p:cNvSpPr/>
          <p:nvPr/>
        </p:nvSpPr>
        <p:spPr>
          <a:xfrm>
            <a:off x="2324907" y="387018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5284E7F7-F797-6EB0-71A6-0691E5255ECC}"/>
              </a:ext>
            </a:extLst>
          </p:cNvPr>
          <p:cNvSpPr/>
          <p:nvPr/>
        </p:nvSpPr>
        <p:spPr>
          <a:xfrm>
            <a:off x="2528804" y="387018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BBF02F12-5107-6A55-38B4-CB23C186E6F4}"/>
              </a:ext>
            </a:extLst>
          </p:cNvPr>
          <p:cNvSpPr/>
          <p:nvPr/>
        </p:nvSpPr>
        <p:spPr>
          <a:xfrm>
            <a:off x="2732701" y="387018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4B26568F-1EFF-597A-65A0-BDA08FE94E8D}"/>
              </a:ext>
            </a:extLst>
          </p:cNvPr>
          <p:cNvSpPr/>
          <p:nvPr/>
        </p:nvSpPr>
        <p:spPr>
          <a:xfrm>
            <a:off x="1917114" y="3870184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0CBC2936-D6E1-A494-0FC4-507C6C996C87}"/>
              </a:ext>
            </a:extLst>
          </p:cNvPr>
          <p:cNvSpPr/>
          <p:nvPr/>
        </p:nvSpPr>
        <p:spPr>
          <a:xfrm>
            <a:off x="2116927" y="5304665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E47630DA-05CA-FF1E-E7CC-D47C11F00B01}"/>
              </a:ext>
            </a:extLst>
          </p:cNvPr>
          <p:cNvSpPr/>
          <p:nvPr/>
        </p:nvSpPr>
        <p:spPr>
          <a:xfrm>
            <a:off x="2320823" y="5304665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7309483C-135B-F718-6208-E68A5BBA5920}"/>
              </a:ext>
            </a:extLst>
          </p:cNvPr>
          <p:cNvSpPr/>
          <p:nvPr/>
        </p:nvSpPr>
        <p:spPr>
          <a:xfrm>
            <a:off x="2524720" y="5304665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2E264F0A-04B0-B80A-DF39-43D18321E142}"/>
              </a:ext>
            </a:extLst>
          </p:cNvPr>
          <p:cNvSpPr/>
          <p:nvPr/>
        </p:nvSpPr>
        <p:spPr>
          <a:xfrm>
            <a:off x="2728617" y="5304665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650A2553-303F-8507-B4DD-F4F7CE08CFD6}"/>
              </a:ext>
            </a:extLst>
          </p:cNvPr>
          <p:cNvSpPr/>
          <p:nvPr/>
        </p:nvSpPr>
        <p:spPr>
          <a:xfrm>
            <a:off x="1913030" y="5304665"/>
            <a:ext cx="144047" cy="14404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1704511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C6646956-7464-294F-30F6-E72CC7F01EAF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24C44647-7A36-3933-5062-41CD7B4AA6CE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4B6310E-7ACD-E898-D058-9DE08BD2AB56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89AFA00-69CC-3621-970A-A6741402DD6D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D554255-D89C-2785-9049-FE6326DD3B3F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6 x 8 =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964A9456-1544-D0B5-1502-06C13A26210E}"/>
              </a:ext>
            </a:extLst>
          </p:cNvPr>
          <p:cNvSpPr txBox="1"/>
          <p:nvPr/>
        </p:nvSpPr>
        <p:spPr>
          <a:xfrm>
            <a:off x="5145424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x 8 = 48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26DD4E5-5613-F447-B28D-2103E7A3E0C3}"/>
              </a:ext>
            </a:extLst>
          </p:cNvPr>
          <p:cNvSpPr txBox="1"/>
          <p:nvPr/>
        </p:nvSpPr>
        <p:spPr>
          <a:xfrm>
            <a:off x="1053783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48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8BEF2D8-8B3D-7E29-A3D1-8EB0BB692FE4}"/>
              </a:ext>
            </a:extLst>
          </p:cNvPr>
          <p:cNvSpPr txBox="1"/>
          <p:nvPr/>
        </p:nvSpPr>
        <p:spPr>
          <a:xfrm>
            <a:off x="5145424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 6</a:t>
            </a:r>
          </a:p>
        </p:txBody>
      </p:sp>
    </p:spTree>
    <p:extLst>
      <p:ext uri="{BB962C8B-B14F-4D97-AF65-F5344CB8AC3E}">
        <p14:creationId xmlns:p14="http://schemas.microsoft.com/office/powerpoint/2010/main" val="34962676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6A732CDA-508B-F657-8865-B0E61DCD14D4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891F9995-34CD-00DE-849D-F0967671AF16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C7A5C25-4401-DC98-1564-93D4D76D0E2F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6CA277C-EEC2-9F06-08FC-4E5266BF3363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3B3B9874-2707-6DEC-2504-80D553ABC5A4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6 lots of 8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2FA7BC1B-FD1D-62F1-486E-3982BC7AFFD8}"/>
              </a:ext>
            </a:extLst>
          </p:cNvPr>
          <p:cNvSpPr txBox="1"/>
          <p:nvPr/>
        </p:nvSpPr>
        <p:spPr>
          <a:xfrm>
            <a:off x="5486400" y="1584960"/>
            <a:ext cx="2690037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one eighth of 48</a:t>
            </a:r>
          </a:p>
        </p:txBody>
      </p:sp>
      <p:graphicFrame>
        <p:nvGraphicFramePr>
          <p:cNvPr id="13" name="Table 13">
            <a:extLst>
              <a:ext uri="{FF2B5EF4-FFF2-40B4-BE49-F238E27FC236}">
                <a16:creationId xmlns:a16="http://schemas.microsoft.com/office/drawing/2014/main" id="{21E400ED-162A-6D75-4B7C-1E638034AB4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4009494"/>
              </p:ext>
            </p:extLst>
          </p:nvPr>
        </p:nvGraphicFramePr>
        <p:xfrm>
          <a:off x="2245489" y="3811591"/>
          <a:ext cx="787078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7078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48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24370308-B2E5-83D6-4C1C-4EC9E85BCB0A}"/>
              </a:ext>
            </a:extLst>
          </p:cNvPr>
          <p:cNvCxnSpPr>
            <a:cxnSpLocks/>
            <a:endCxn id="13" idx="3"/>
          </p:cNvCxnSpPr>
          <p:nvPr/>
        </p:nvCxnSpPr>
        <p:spPr>
          <a:xfrm>
            <a:off x="2327443" y="4390711"/>
            <a:ext cx="705124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5" name="Table 13">
            <a:extLst>
              <a:ext uri="{FF2B5EF4-FFF2-40B4-BE49-F238E27FC236}">
                <a16:creationId xmlns:a16="http://schemas.microsoft.com/office/drawing/2014/main" id="{D0A3CA18-E10D-F1D6-C0FF-86BDC405722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4904457"/>
              </p:ext>
            </p:extLst>
          </p:nvPr>
        </p:nvGraphicFramePr>
        <p:xfrm>
          <a:off x="5959831" y="3888960"/>
          <a:ext cx="452120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2120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A0BDB949-FEFA-8946-8A1D-C04096C4AD4F}"/>
              </a:ext>
            </a:extLst>
          </p:cNvPr>
          <p:cNvCxnSpPr>
            <a:endCxn id="15" idx="3"/>
          </p:cNvCxnSpPr>
          <p:nvPr/>
        </p:nvCxnSpPr>
        <p:spPr>
          <a:xfrm>
            <a:off x="5959831" y="4468080"/>
            <a:ext cx="452120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88B06F5A-0A7B-8295-12CD-02BC49E5F8B3}"/>
              </a:ext>
            </a:extLst>
          </p:cNvPr>
          <p:cNvSpPr txBox="1"/>
          <p:nvPr/>
        </p:nvSpPr>
        <p:spPr>
          <a:xfrm>
            <a:off x="6451864" y="4175693"/>
            <a:ext cx="14556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of 48</a:t>
            </a:r>
          </a:p>
        </p:txBody>
      </p:sp>
    </p:spTree>
    <p:extLst>
      <p:ext uri="{BB962C8B-B14F-4D97-AF65-F5344CB8AC3E}">
        <p14:creationId xmlns:p14="http://schemas.microsoft.com/office/powerpoint/2010/main" val="339980498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D38C7CA6-297B-A673-36D4-CC490B0BFCE9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58A02BC-63B7-DB73-B633-2F9A45D70FCF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CCAB2C9-D28F-342F-2112-7AEF99E9D125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B570ECF-F7D9-E044-B699-537DCA0403B2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graphicFrame>
        <p:nvGraphicFramePr>
          <p:cNvPr id="11" name="Table 14">
            <a:extLst>
              <a:ext uri="{FF2B5EF4-FFF2-40B4-BE49-F238E27FC236}">
                <a16:creationId xmlns:a16="http://schemas.microsoft.com/office/drawing/2014/main" id="{591612B8-C313-4626-2204-CFF391DDDA1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67026201"/>
              </p:ext>
            </p:extLst>
          </p:nvPr>
        </p:nvGraphicFramePr>
        <p:xfrm>
          <a:off x="1430215" y="1625647"/>
          <a:ext cx="2153976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9247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69247">
                  <a:extLst>
                    <a:ext uri="{9D8B030D-6E8A-4147-A177-3AD203B41FA5}">
                      <a16:colId xmlns:a16="http://schemas.microsoft.com/office/drawing/2014/main" val="1315330335"/>
                    </a:ext>
                  </a:extLst>
                </a:gridCol>
                <a:gridCol w="269247">
                  <a:extLst>
                    <a:ext uri="{9D8B030D-6E8A-4147-A177-3AD203B41FA5}">
                      <a16:colId xmlns:a16="http://schemas.microsoft.com/office/drawing/2014/main" val="920570601"/>
                    </a:ext>
                  </a:extLst>
                </a:gridCol>
                <a:gridCol w="269247">
                  <a:extLst>
                    <a:ext uri="{9D8B030D-6E8A-4147-A177-3AD203B41FA5}">
                      <a16:colId xmlns:a16="http://schemas.microsoft.com/office/drawing/2014/main" val="2366967377"/>
                    </a:ext>
                  </a:extLst>
                </a:gridCol>
                <a:gridCol w="269247">
                  <a:extLst>
                    <a:ext uri="{9D8B030D-6E8A-4147-A177-3AD203B41FA5}">
                      <a16:colId xmlns:a16="http://schemas.microsoft.com/office/drawing/2014/main" val="203391678"/>
                    </a:ext>
                  </a:extLst>
                </a:gridCol>
                <a:gridCol w="269247">
                  <a:extLst>
                    <a:ext uri="{9D8B030D-6E8A-4147-A177-3AD203B41FA5}">
                      <a16:colId xmlns:a16="http://schemas.microsoft.com/office/drawing/2014/main" val="1512744568"/>
                    </a:ext>
                  </a:extLst>
                </a:gridCol>
                <a:gridCol w="269247">
                  <a:extLst>
                    <a:ext uri="{9D8B030D-6E8A-4147-A177-3AD203B41FA5}">
                      <a16:colId xmlns:a16="http://schemas.microsoft.com/office/drawing/2014/main" val="3556974534"/>
                    </a:ext>
                  </a:extLst>
                </a:gridCol>
                <a:gridCol w="269247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344212">
                <a:tc gridSpan="8"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48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A44CC641-5747-5F91-9651-E6C294CA903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5160793"/>
              </p:ext>
            </p:extLst>
          </p:nvPr>
        </p:nvGraphicFramePr>
        <p:xfrm>
          <a:off x="6013089" y="1624090"/>
          <a:ext cx="1475658" cy="6712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5943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45943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  <a:gridCol w="245943">
                  <a:extLst>
                    <a:ext uri="{9D8B030D-6E8A-4147-A177-3AD203B41FA5}">
                      <a16:colId xmlns:a16="http://schemas.microsoft.com/office/drawing/2014/main" val="2366485905"/>
                    </a:ext>
                  </a:extLst>
                </a:gridCol>
                <a:gridCol w="245943">
                  <a:extLst>
                    <a:ext uri="{9D8B030D-6E8A-4147-A177-3AD203B41FA5}">
                      <a16:colId xmlns:a16="http://schemas.microsoft.com/office/drawing/2014/main" val="3378272825"/>
                    </a:ext>
                  </a:extLst>
                </a:gridCol>
                <a:gridCol w="245943">
                  <a:extLst>
                    <a:ext uri="{9D8B030D-6E8A-4147-A177-3AD203B41FA5}">
                      <a16:colId xmlns:a16="http://schemas.microsoft.com/office/drawing/2014/main" val="1421819141"/>
                    </a:ext>
                  </a:extLst>
                </a:gridCol>
                <a:gridCol w="245943">
                  <a:extLst>
                    <a:ext uri="{9D8B030D-6E8A-4147-A177-3AD203B41FA5}">
                      <a16:colId xmlns:a16="http://schemas.microsoft.com/office/drawing/2014/main" val="3414723054"/>
                    </a:ext>
                  </a:extLst>
                </a:gridCol>
              </a:tblGrid>
              <a:tr h="344212">
                <a:tc gridSpan="6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sp>
        <p:nvSpPr>
          <p:cNvPr id="19" name="TextBox 18">
            <a:extLst>
              <a:ext uri="{FF2B5EF4-FFF2-40B4-BE49-F238E27FC236}">
                <a16:creationId xmlns:a16="http://schemas.microsoft.com/office/drawing/2014/main" id="{A530A82B-9675-C525-A805-B2012051F19C}"/>
              </a:ext>
            </a:extLst>
          </p:cNvPr>
          <p:cNvSpPr txBox="1"/>
          <p:nvPr/>
        </p:nvSpPr>
        <p:spPr>
          <a:xfrm>
            <a:off x="5145424" y="4196098"/>
            <a:ext cx="320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Verdana" panose="020B0604030504040204" pitchFamily="34" charset="0"/>
                <a:ea typeface="Verdana" panose="020B0604030504040204" pitchFamily="34" charset="0"/>
              </a:rPr>
              <a:t>6 groups of 8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BB3253D7-26B0-DB5C-CA03-EE0F34889249}"/>
              </a:ext>
            </a:extLst>
          </p:cNvPr>
          <p:cNvSpPr/>
          <p:nvPr/>
        </p:nvSpPr>
        <p:spPr>
          <a:xfrm>
            <a:off x="2366196" y="3929647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9E641AA7-7707-8794-4C3A-69563BABFAEC}"/>
              </a:ext>
            </a:extLst>
          </p:cNvPr>
          <p:cNvSpPr/>
          <p:nvPr/>
        </p:nvSpPr>
        <p:spPr>
          <a:xfrm>
            <a:off x="2366196" y="4153041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B2B6ED7F-57A1-2889-E637-70E9A5175704}"/>
              </a:ext>
            </a:extLst>
          </p:cNvPr>
          <p:cNvSpPr/>
          <p:nvPr/>
        </p:nvSpPr>
        <p:spPr>
          <a:xfrm>
            <a:off x="2584376" y="3929647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139A4F07-DDCB-D161-A510-B6D7BDC5B784}"/>
              </a:ext>
            </a:extLst>
          </p:cNvPr>
          <p:cNvSpPr/>
          <p:nvPr/>
        </p:nvSpPr>
        <p:spPr>
          <a:xfrm>
            <a:off x="2584376" y="4153041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C97DA861-A375-B9DC-084B-47B88186B333}"/>
              </a:ext>
            </a:extLst>
          </p:cNvPr>
          <p:cNvSpPr/>
          <p:nvPr/>
        </p:nvSpPr>
        <p:spPr>
          <a:xfrm>
            <a:off x="2802555" y="3929647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3BE5D36C-10A1-CAE7-F367-56E8B52F16CB}"/>
              </a:ext>
            </a:extLst>
          </p:cNvPr>
          <p:cNvSpPr/>
          <p:nvPr/>
        </p:nvSpPr>
        <p:spPr>
          <a:xfrm>
            <a:off x="2802555" y="4153041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14A337DA-C588-E94A-70DC-0F9079384DA7}"/>
              </a:ext>
            </a:extLst>
          </p:cNvPr>
          <p:cNvSpPr/>
          <p:nvPr/>
        </p:nvSpPr>
        <p:spPr>
          <a:xfrm>
            <a:off x="3020734" y="3929647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132F0E12-B07D-2919-C93E-AA6CEFF95D3A}"/>
              </a:ext>
            </a:extLst>
          </p:cNvPr>
          <p:cNvSpPr/>
          <p:nvPr/>
        </p:nvSpPr>
        <p:spPr>
          <a:xfrm>
            <a:off x="3020734" y="4153041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D195DF69-3800-B4AB-FD8F-88AF3FF93CAF}"/>
              </a:ext>
            </a:extLst>
          </p:cNvPr>
          <p:cNvSpPr/>
          <p:nvPr/>
        </p:nvSpPr>
        <p:spPr>
          <a:xfrm>
            <a:off x="2148017" y="3929647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71C0BE73-78EC-5687-8D43-006F2AEA0F47}"/>
              </a:ext>
            </a:extLst>
          </p:cNvPr>
          <p:cNvSpPr/>
          <p:nvPr/>
        </p:nvSpPr>
        <p:spPr>
          <a:xfrm>
            <a:off x="2148017" y="4153041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EB3170FC-1B3F-6BC9-C24F-B9260F264872}"/>
              </a:ext>
            </a:extLst>
          </p:cNvPr>
          <p:cNvSpPr/>
          <p:nvPr/>
        </p:nvSpPr>
        <p:spPr>
          <a:xfrm>
            <a:off x="1946201" y="3929647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DC9422EE-286E-8D22-C5E8-7344D9ABC117}"/>
              </a:ext>
            </a:extLst>
          </p:cNvPr>
          <p:cNvSpPr/>
          <p:nvPr/>
        </p:nvSpPr>
        <p:spPr>
          <a:xfrm>
            <a:off x="1946201" y="4153041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C4A5ADA9-7620-9777-C900-9C0342845F94}"/>
              </a:ext>
            </a:extLst>
          </p:cNvPr>
          <p:cNvSpPr/>
          <p:nvPr/>
        </p:nvSpPr>
        <p:spPr>
          <a:xfrm>
            <a:off x="2374161" y="438132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8EF8B12B-340E-FE0D-2655-93E9627EFC6C}"/>
              </a:ext>
            </a:extLst>
          </p:cNvPr>
          <p:cNvSpPr/>
          <p:nvPr/>
        </p:nvSpPr>
        <p:spPr>
          <a:xfrm>
            <a:off x="2592341" y="438132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08447739-9A0F-1DAC-ADDB-0E4BC8AD8CA8}"/>
              </a:ext>
            </a:extLst>
          </p:cNvPr>
          <p:cNvSpPr/>
          <p:nvPr/>
        </p:nvSpPr>
        <p:spPr>
          <a:xfrm>
            <a:off x="2810520" y="438132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CF40DD80-A658-168F-A3D9-FFE9E3526E14}"/>
              </a:ext>
            </a:extLst>
          </p:cNvPr>
          <p:cNvSpPr/>
          <p:nvPr/>
        </p:nvSpPr>
        <p:spPr>
          <a:xfrm>
            <a:off x="3028699" y="438132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DB61F77F-2E4B-D1CF-DCEF-D44D2CD0A3B8}"/>
              </a:ext>
            </a:extLst>
          </p:cNvPr>
          <p:cNvSpPr/>
          <p:nvPr/>
        </p:nvSpPr>
        <p:spPr>
          <a:xfrm>
            <a:off x="2155982" y="438132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2C6CBFA3-D98A-DA98-29E9-E468DCA0BEF3}"/>
              </a:ext>
            </a:extLst>
          </p:cNvPr>
          <p:cNvSpPr/>
          <p:nvPr/>
        </p:nvSpPr>
        <p:spPr>
          <a:xfrm>
            <a:off x="1954166" y="438132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23BCF4F7-D54C-18D6-70C9-2E14D22475F9}"/>
              </a:ext>
            </a:extLst>
          </p:cNvPr>
          <p:cNvSpPr/>
          <p:nvPr/>
        </p:nvSpPr>
        <p:spPr>
          <a:xfrm>
            <a:off x="2374161" y="4597688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B5BE4C6-D4E0-B569-B5A6-D2ABDEAE3A64}"/>
              </a:ext>
            </a:extLst>
          </p:cNvPr>
          <p:cNvSpPr/>
          <p:nvPr/>
        </p:nvSpPr>
        <p:spPr>
          <a:xfrm>
            <a:off x="2592341" y="4597688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C6B791CA-E359-1C16-6A19-C7A27AB0261B}"/>
              </a:ext>
            </a:extLst>
          </p:cNvPr>
          <p:cNvSpPr/>
          <p:nvPr/>
        </p:nvSpPr>
        <p:spPr>
          <a:xfrm>
            <a:off x="2810520" y="4597688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95ABB3E6-0C14-F755-4B06-FD69B0104C73}"/>
              </a:ext>
            </a:extLst>
          </p:cNvPr>
          <p:cNvSpPr/>
          <p:nvPr/>
        </p:nvSpPr>
        <p:spPr>
          <a:xfrm>
            <a:off x="3028699" y="4597688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F7921F0A-8A5D-940C-421D-5BB795F40331}"/>
              </a:ext>
            </a:extLst>
          </p:cNvPr>
          <p:cNvSpPr/>
          <p:nvPr/>
        </p:nvSpPr>
        <p:spPr>
          <a:xfrm>
            <a:off x="2155982" y="4597688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6137E513-22B3-F832-DA96-BA66A5A4BD28}"/>
              </a:ext>
            </a:extLst>
          </p:cNvPr>
          <p:cNvSpPr/>
          <p:nvPr/>
        </p:nvSpPr>
        <p:spPr>
          <a:xfrm>
            <a:off x="1954166" y="4597688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E3E0616B-7C34-9099-F83C-3F829C021EAF}"/>
              </a:ext>
            </a:extLst>
          </p:cNvPr>
          <p:cNvSpPr/>
          <p:nvPr/>
        </p:nvSpPr>
        <p:spPr>
          <a:xfrm>
            <a:off x="2385451" y="481154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E65E365A-07CF-14DC-6833-C4941F6EAB15}"/>
              </a:ext>
            </a:extLst>
          </p:cNvPr>
          <p:cNvSpPr/>
          <p:nvPr/>
        </p:nvSpPr>
        <p:spPr>
          <a:xfrm>
            <a:off x="2603631" y="481154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A4434D44-D46F-A353-F554-4EB657A5A526}"/>
              </a:ext>
            </a:extLst>
          </p:cNvPr>
          <p:cNvSpPr/>
          <p:nvPr/>
        </p:nvSpPr>
        <p:spPr>
          <a:xfrm>
            <a:off x="2821810" y="481154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AE2DFD1D-51FB-7527-13CC-2722159FC6CC}"/>
              </a:ext>
            </a:extLst>
          </p:cNvPr>
          <p:cNvSpPr/>
          <p:nvPr/>
        </p:nvSpPr>
        <p:spPr>
          <a:xfrm>
            <a:off x="3039989" y="481154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3A891788-75DF-BEAE-E0A0-496AEE64D6D1}"/>
              </a:ext>
            </a:extLst>
          </p:cNvPr>
          <p:cNvSpPr/>
          <p:nvPr/>
        </p:nvSpPr>
        <p:spPr>
          <a:xfrm>
            <a:off x="2167272" y="481154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8CCC932-74A9-87C8-773E-07CC9D4596FB}"/>
              </a:ext>
            </a:extLst>
          </p:cNvPr>
          <p:cNvSpPr/>
          <p:nvPr/>
        </p:nvSpPr>
        <p:spPr>
          <a:xfrm>
            <a:off x="1965456" y="481154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38A09B85-E05B-12DD-8496-02F1CF0EE174}"/>
              </a:ext>
            </a:extLst>
          </p:cNvPr>
          <p:cNvSpPr/>
          <p:nvPr/>
        </p:nvSpPr>
        <p:spPr>
          <a:xfrm>
            <a:off x="2385451" y="5014690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6FA99272-C818-3B65-AD4D-3055EDE087A8}"/>
              </a:ext>
            </a:extLst>
          </p:cNvPr>
          <p:cNvSpPr/>
          <p:nvPr/>
        </p:nvSpPr>
        <p:spPr>
          <a:xfrm>
            <a:off x="2603631" y="5014690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0C47FDF5-81BB-4105-58AB-F30C71991E1B}"/>
              </a:ext>
            </a:extLst>
          </p:cNvPr>
          <p:cNvSpPr/>
          <p:nvPr/>
        </p:nvSpPr>
        <p:spPr>
          <a:xfrm>
            <a:off x="2821810" y="5014690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BE8BB466-EB4B-3B81-A4A8-E47AC7935716}"/>
              </a:ext>
            </a:extLst>
          </p:cNvPr>
          <p:cNvSpPr/>
          <p:nvPr/>
        </p:nvSpPr>
        <p:spPr>
          <a:xfrm>
            <a:off x="3039989" y="5014690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86AE3312-7614-AC52-CDAB-F168E35F2DA8}"/>
              </a:ext>
            </a:extLst>
          </p:cNvPr>
          <p:cNvSpPr/>
          <p:nvPr/>
        </p:nvSpPr>
        <p:spPr>
          <a:xfrm>
            <a:off x="2167272" y="5014690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BB338C94-2DD8-ADE8-CECF-C946B9255173}"/>
              </a:ext>
            </a:extLst>
          </p:cNvPr>
          <p:cNvSpPr/>
          <p:nvPr/>
        </p:nvSpPr>
        <p:spPr>
          <a:xfrm>
            <a:off x="1965456" y="5014690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1A5AD1CC-4D33-B453-0008-26E458AF5D73}"/>
              </a:ext>
            </a:extLst>
          </p:cNvPr>
          <p:cNvSpPr/>
          <p:nvPr/>
        </p:nvSpPr>
        <p:spPr>
          <a:xfrm>
            <a:off x="2383713" y="523104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1A55FFB6-A422-79B6-06B7-898C872FCA10}"/>
              </a:ext>
            </a:extLst>
          </p:cNvPr>
          <p:cNvSpPr/>
          <p:nvPr/>
        </p:nvSpPr>
        <p:spPr>
          <a:xfrm>
            <a:off x="2601893" y="523104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6C50BA0C-46FA-77E6-557E-FB97D4DBE174}"/>
              </a:ext>
            </a:extLst>
          </p:cNvPr>
          <p:cNvSpPr/>
          <p:nvPr/>
        </p:nvSpPr>
        <p:spPr>
          <a:xfrm>
            <a:off x="2820072" y="523104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82C44F45-D25A-5B0E-D2D9-76733C35BB50}"/>
              </a:ext>
            </a:extLst>
          </p:cNvPr>
          <p:cNvSpPr/>
          <p:nvPr/>
        </p:nvSpPr>
        <p:spPr>
          <a:xfrm>
            <a:off x="3038251" y="523104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B26FAFF6-100F-6A6C-5847-BEB0EA5BD80D}"/>
              </a:ext>
            </a:extLst>
          </p:cNvPr>
          <p:cNvSpPr/>
          <p:nvPr/>
        </p:nvSpPr>
        <p:spPr>
          <a:xfrm>
            <a:off x="2165534" y="523104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3582A633-E481-5269-564B-0BB48C21ABBC}"/>
              </a:ext>
            </a:extLst>
          </p:cNvPr>
          <p:cNvSpPr/>
          <p:nvPr/>
        </p:nvSpPr>
        <p:spPr>
          <a:xfrm>
            <a:off x="1963718" y="5231049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4808DC-FA6F-C58E-CE76-E1F3753F4A9A}"/>
              </a:ext>
            </a:extLst>
          </p:cNvPr>
          <p:cNvSpPr/>
          <p:nvPr/>
        </p:nvSpPr>
        <p:spPr>
          <a:xfrm>
            <a:off x="2374161" y="371989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B925793A-3E1F-CA00-8812-B19FD1D4EFBB}"/>
              </a:ext>
            </a:extLst>
          </p:cNvPr>
          <p:cNvSpPr/>
          <p:nvPr/>
        </p:nvSpPr>
        <p:spPr>
          <a:xfrm>
            <a:off x="2592341" y="371989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C3F09B04-1D8A-6ABC-F20A-F705A0B40DE1}"/>
              </a:ext>
            </a:extLst>
          </p:cNvPr>
          <p:cNvSpPr/>
          <p:nvPr/>
        </p:nvSpPr>
        <p:spPr>
          <a:xfrm>
            <a:off x="2810520" y="371989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A3BBB44D-19CE-C979-3C33-FEFD598ADCB6}"/>
              </a:ext>
            </a:extLst>
          </p:cNvPr>
          <p:cNvSpPr/>
          <p:nvPr/>
        </p:nvSpPr>
        <p:spPr>
          <a:xfrm>
            <a:off x="3028699" y="371989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BF3AE629-D3C7-360B-E35C-70BC1ADC5263}"/>
              </a:ext>
            </a:extLst>
          </p:cNvPr>
          <p:cNvSpPr/>
          <p:nvPr/>
        </p:nvSpPr>
        <p:spPr>
          <a:xfrm>
            <a:off x="2155982" y="371989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47AA50ED-2248-C50D-BD85-B5C79593944E}"/>
              </a:ext>
            </a:extLst>
          </p:cNvPr>
          <p:cNvSpPr/>
          <p:nvPr/>
        </p:nvSpPr>
        <p:spPr>
          <a:xfrm>
            <a:off x="1954166" y="3719895"/>
            <a:ext cx="154138" cy="154138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8728514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874FF20E-03E0-E6BF-9E4C-7EF77942E9BD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8238C0A-35AB-1B0B-FD59-AFBC029389D4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0B15A7C-73D0-6A6C-729C-E610F87920A4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0732D7E-4A60-9EE3-A494-2710B0064379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5DA4CE8-21E9-C5E2-3919-53764741EE6A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7 x 8 =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A87F7EB-9ABE-A05F-C395-AE82C8444A9F}"/>
              </a:ext>
            </a:extLst>
          </p:cNvPr>
          <p:cNvSpPr txBox="1"/>
          <p:nvPr/>
        </p:nvSpPr>
        <p:spPr>
          <a:xfrm>
            <a:off x="5145424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x 8 = 56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FEDADC9-5BE9-7165-3A72-C4D44B2C2322}"/>
              </a:ext>
            </a:extLst>
          </p:cNvPr>
          <p:cNvSpPr txBox="1"/>
          <p:nvPr/>
        </p:nvSpPr>
        <p:spPr>
          <a:xfrm>
            <a:off x="1053783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56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5167DC82-4AFF-F794-0726-2C9110A27C87}"/>
              </a:ext>
            </a:extLst>
          </p:cNvPr>
          <p:cNvSpPr txBox="1"/>
          <p:nvPr/>
        </p:nvSpPr>
        <p:spPr>
          <a:xfrm>
            <a:off x="5145424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 7</a:t>
            </a:r>
          </a:p>
        </p:txBody>
      </p:sp>
    </p:spTree>
    <p:extLst>
      <p:ext uri="{BB962C8B-B14F-4D97-AF65-F5344CB8AC3E}">
        <p14:creationId xmlns:p14="http://schemas.microsoft.com/office/powerpoint/2010/main" val="426630477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CC612CA-4368-0D09-4F67-A07457F0A64D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B8FB0682-2E85-F7DE-431B-5E8CABB3903C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F67C1FC0-6C95-3145-4A83-3322DC8A6F0F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A834C24B-720A-23BF-D767-C5BAB4BCB978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089FB5C-EB5D-53FB-1294-1869AB6C9A5C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7 lots of 8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DF54A7FC-4B10-F4D1-1363-08E7C9B6DEB6}"/>
              </a:ext>
            </a:extLst>
          </p:cNvPr>
          <p:cNvSpPr txBox="1"/>
          <p:nvPr/>
        </p:nvSpPr>
        <p:spPr>
          <a:xfrm>
            <a:off x="5362006" y="1584960"/>
            <a:ext cx="28577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one eighth of 56</a:t>
            </a:r>
          </a:p>
        </p:txBody>
      </p:sp>
      <p:graphicFrame>
        <p:nvGraphicFramePr>
          <p:cNvPr id="13" name="Table 13">
            <a:extLst>
              <a:ext uri="{FF2B5EF4-FFF2-40B4-BE49-F238E27FC236}">
                <a16:creationId xmlns:a16="http://schemas.microsoft.com/office/drawing/2014/main" id="{F61BB07C-2183-FA3C-474A-55D9787A42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9753624"/>
              </p:ext>
            </p:extLst>
          </p:nvPr>
        </p:nvGraphicFramePr>
        <p:xfrm>
          <a:off x="2245489" y="3811591"/>
          <a:ext cx="787078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7078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56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173E3D4A-19A4-ADF0-BDEE-A6821ED21308}"/>
              </a:ext>
            </a:extLst>
          </p:cNvPr>
          <p:cNvCxnSpPr>
            <a:cxnSpLocks/>
            <a:endCxn id="13" idx="3"/>
          </p:cNvCxnSpPr>
          <p:nvPr/>
        </p:nvCxnSpPr>
        <p:spPr>
          <a:xfrm>
            <a:off x="2327443" y="4390711"/>
            <a:ext cx="705124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5" name="Table 13">
            <a:extLst>
              <a:ext uri="{FF2B5EF4-FFF2-40B4-BE49-F238E27FC236}">
                <a16:creationId xmlns:a16="http://schemas.microsoft.com/office/drawing/2014/main" id="{905A2E2A-B375-234A-609D-1F1B23BA9C2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60492833"/>
              </p:ext>
            </p:extLst>
          </p:nvPr>
        </p:nvGraphicFramePr>
        <p:xfrm>
          <a:off x="5959831" y="3888960"/>
          <a:ext cx="452120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2120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CA123E0C-E279-C575-B33B-BC806FF791F9}"/>
              </a:ext>
            </a:extLst>
          </p:cNvPr>
          <p:cNvCxnSpPr>
            <a:endCxn id="15" idx="3"/>
          </p:cNvCxnSpPr>
          <p:nvPr/>
        </p:nvCxnSpPr>
        <p:spPr>
          <a:xfrm>
            <a:off x="5959831" y="4468080"/>
            <a:ext cx="452120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340606D7-B9D9-B148-A8B3-2519F0C567C5}"/>
              </a:ext>
            </a:extLst>
          </p:cNvPr>
          <p:cNvSpPr txBox="1"/>
          <p:nvPr/>
        </p:nvSpPr>
        <p:spPr>
          <a:xfrm>
            <a:off x="6451864" y="4175693"/>
            <a:ext cx="14556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of 56</a:t>
            </a:r>
          </a:p>
        </p:txBody>
      </p:sp>
    </p:spTree>
    <p:extLst>
      <p:ext uri="{BB962C8B-B14F-4D97-AF65-F5344CB8AC3E}">
        <p14:creationId xmlns:p14="http://schemas.microsoft.com/office/powerpoint/2010/main" val="166114647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4FE5C45D-9AE8-F51C-C877-A313B380ED93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D89A0C8-1443-5067-3C80-9FAA88095401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2A4A342-FE84-679F-5865-607E8CB873FD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E0DEF02-F923-5429-2B11-5D0EC73F4A86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graphicFrame>
        <p:nvGraphicFramePr>
          <p:cNvPr id="11" name="Table 14">
            <a:extLst>
              <a:ext uri="{FF2B5EF4-FFF2-40B4-BE49-F238E27FC236}">
                <a16:creationId xmlns:a16="http://schemas.microsoft.com/office/drawing/2014/main" id="{09AC3B29-5ECF-99D0-9FB8-C45A4069F78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9353553"/>
              </p:ext>
            </p:extLst>
          </p:nvPr>
        </p:nvGraphicFramePr>
        <p:xfrm>
          <a:off x="1471961" y="1625647"/>
          <a:ext cx="2112232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4029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64029">
                  <a:extLst>
                    <a:ext uri="{9D8B030D-6E8A-4147-A177-3AD203B41FA5}">
                      <a16:colId xmlns:a16="http://schemas.microsoft.com/office/drawing/2014/main" val="3251868241"/>
                    </a:ext>
                  </a:extLst>
                </a:gridCol>
                <a:gridCol w="264029">
                  <a:extLst>
                    <a:ext uri="{9D8B030D-6E8A-4147-A177-3AD203B41FA5}">
                      <a16:colId xmlns:a16="http://schemas.microsoft.com/office/drawing/2014/main" val="1321931149"/>
                    </a:ext>
                  </a:extLst>
                </a:gridCol>
                <a:gridCol w="264029">
                  <a:extLst>
                    <a:ext uri="{9D8B030D-6E8A-4147-A177-3AD203B41FA5}">
                      <a16:colId xmlns:a16="http://schemas.microsoft.com/office/drawing/2014/main" val="3167168844"/>
                    </a:ext>
                  </a:extLst>
                </a:gridCol>
                <a:gridCol w="264029">
                  <a:extLst>
                    <a:ext uri="{9D8B030D-6E8A-4147-A177-3AD203B41FA5}">
                      <a16:colId xmlns:a16="http://schemas.microsoft.com/office/drawing/2014/main" val="522986790"/>
                    </a:ext>
                  </a:extLst>
                </a:gridCol>
                <a:gridCol w="264029">
                  <a:extLst>
                    <a:ext uri="{9D8B030D-6E8A-4147-A177-3AD203B41FA5}">
                      <a16:colId xmlns:a16="http://schemas.microsoft.com/office/drawing/2014/main" val="1007518238"/>
                    </a:ext>
                  </a:extLst>
                </a:gridCol>
                <a:gridCol w="264029">
                  <a:extLst>
                    <a:ext uri="{9D8B030D-6E8A-4147-A177-3AD203B41FA5}">
                      <a16:colId xmlns:a16="http://schemas.microsoft.com/office/drawing/2014/main" val="2692857363"/>
                    </a:ext>
                  </a:extLst>
                </a:gridCol>
                <a:gridCol w="264029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344212">
                <a:tc gridSpan="8"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56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CF3972D3-B597-3D12-FFFE-088686853F0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9790917"/>
              </p:ext>
            </p:extLst>
          </p:nvPr>
        </p:nvGraphicFramePr>
        <p:xfrm>
          <a:off x="6013089" y="1624090"/>
          <a:ext cx="1475656" cy="6712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0808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10808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  <a:gridCol w="210808">
                  <a:extLst>
                    <a:ext uri="{9D8B030D-6E8A-4147-A177-3AD203B41FA5}">
                      <a16:colId xmlns:a16="http://schemas.microsoft.com/office/drawing/2014/main" val="2366485905"/>
                    </a:ext>
                  </a:extLst>
                </a:gridCol>
                <a:gridCol w="210808">
                  <a:extLst>
                    <a:ext uri="{9D8B030D-6E8A-4147-A177-3AD203B41FA5}">
                      <a16:colId xmlns:a16="http://schemas.microsoft.com/office/drawing/2014/main" val="3378272825"/>
                    </a:ext>
                  </a:extLst>
                </a:gridCol>
                <a:gridCol w="210808">
                  <a:extLst>
                    <a:ext uri="{9D8B030D-6E8A-4147-A177-3AD203B41FA5}">
                      <a16:colId xmlns:a16="http://schemas.microsoft.com/office/drawing/2014/main" val="1421819141"/>
                    </a:ext>
                  </a:extLst>
                </a:gridCol>
                <a:gridCol w="210808">
                  <a:extLst>
                    <a:ext uri="{9D8B030D-6E8A-4147-A177-3AD203B41FA5}">
                      <a16:colId xmlns:a16="http://schemas.microsoft.com/office/drawing/2014/main" val="3414723054"/>
                    </a:ext>
                  </a:extLst>
                </a:gridCol>
                <a:gridCol w="210808">
                  <a:extLst>
                    <a:ext uri="{9D8B030D-6E8A-4147-A177-3AD203B41FA5}">
                      <a16:colId xmlns:a16="http://schemas.microsoft.com/office/drawing/2014/main" val="2191090596"/>
                    </a:ext>
                  </a:extLst>
                </a:gridCol>
              </a:tblGrid>
              <a:tr h="344212">
                <a:tc gridSpan="7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sp>
        <p:nvSpPr>
          <p:cNvPr id="13" name="TextBox 12">
            <a:extLst>
              <a:ext uri="{FF2B5EF4-FFF2-40B4-BE49-F238E27FC236}">
                <a16:creationId xmlns:a16="http://schemas.microsoft.com/office/drawing/2014/main" id="{B1B88341-E75E-F19C-4760-B606602D5896}"/>
              </a:ext>
            </a:extLst>
          </p:cNvPr>
          <p:cNvSpPr txBox="1"/>
          <p:nvPr/>
        </p:nvSpPr>
        <p:spPr>
          <a:xfrm>
            <a:off x="5145424" y="4196098"/>
            <a:ext cx="320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Verdana" panose="020B0604030504040204" pitchFamily="34" charset="0"/>
                <a:ea typeface="Verdana" panose="020B0604030504040204" pitchFamily="34" charset="0"/>
              </a:rPr>
              <a:t>7 groups of 8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1C3D704E-2C84-8CFE-4594-6B59923BAD44}"/>
              </a:ext>
            </a:extLst>
          </p:cNvPr>
          <p:cNvSpPr/>
          <p:nvPr/>
        </p:nvSpPr>
        <p:spPr>
          <a:xfrm>
            <a:off x="2308359" y="400601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CD280DEC-0F41-CD5E-E71C-C3FD90FB1D9F}"/>
              </a:ext>
            </a:extLst>
          </p:cNvPr>
          <p:cNvSpPr/>
          <p:nvPr/>
        </p:nvSpPr>
        <p:spPr>
          <a:xfrm>
            <a:off x="2308359" y="424666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380EAE8D-449F-81B3-7D63-5EEF71933BAE}"/>
              </a:ext>
            </a:extLst>
          </p:cNvPr>
          <p:cNvSpPr/>
          <p:nvPr/>
        </p:nvSpPr>
        <p:spPr>
          <a:xfrm>
            <a:off x="2543388" y="400601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580EE5A9-3471-F9DD-0178-B058B17D857B}"/>
              </a:ext>
            </a:extLst>
          </p:cNvPr>
          <p:cNvSpPr/>
          <p:nvPr/>
        </p:nvSpPr>
        <p:spPr>
          <a:xfrm>
            <a:off x="2543388" y="424666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A5D9DBB0-ED23-4824-633B-7DE7CBA14711}"/>
              </a:ext>
            </a:extLst>
          </p:cNvPr>
          <p:cNvSpPr/>
          <p:nvPr/>
        </p:nvSpPr>
        <p:spPr>
          <a:xfrm>
            <a:off x="2778417" y="400601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66EB9BE5-05DA-1A26-D7F1-56FB2629E855}"/>
              </a:ext>
            </a:extLst>
          </p:cNvPr>
          <p:cNvSpPr/>
          <p:nvPr/>
        </p:nvSpPr>
        <p:spPr>
          <a:xfrm>
            <a:off x="2778417" y="424666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8BD8FB8A-03E3-5143-5C51-703A1733156C}"/>
              </a:ext>
            </a:extLst>
          </p:cNvPr>
          <p:cNvSpPr/>
          <p:nvPr/>
        </p:nvSpPr>
        <p:spPr>
          <a:xfrm>
            <a:off x="3013446" y="400601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8B2E75CD-5209-711A-CB06-14AFAF603140}"/>
              </a:ext>
            </a:extLst>
          </p:cNvPr>
          <p:cNvSpPr/>
          <p:nvPr/>
        </p:nvSpPr>
        <p:spPr>
          <a:xfrm>
            <a:off x="3013446" y="424666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51EF763A-9468-8EE2-D565-9B9D504BBC35}"/>
              </a:ext>
            </a:extLst>
          </p:cNvPr>
          <p:cNvSpPr/>
          <p:nvPr/>
        </p:nvSpPr>
        <p:spPr>
          <a:xfrm>
            <a:off x="2073330" y="400601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5998E37E-CD40-32BA-2AA4-4B13932DE397}"/>
              </a:ext>
            </a:extLst>
          </p:cNvPr>
          <p:cNvSpPr/>
          <p:nvPr/>
        </p:nvSpPr>
        <p:spPr>
          <a:xfrm>
            <a:off x="2073330" y="424666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86811635-4773-33AD-B2FA-E62E970E37BB}"/>
              </a:ext>
            </a:extLst>
          </p:cNvPr>
          <p:cNvSpPr/>
          <p:nvPr/>
        </p:nvSpPr>
        <p:spPr>
          <a:xfrm>
            <a:off x="1855928" y="400601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98B9B41A-C307-F148-132C-B23199BDBC27}"/>
              </a:ext>
            </a:extLst>
          </p:cNvPr>
          <p:cNvSpPr/>
          <p:nvPr/>
        </p:nvSpPr>
        <p:spPr>
          <a:xfrm>
            <a:off x="1855928" y="424666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1F554E97-C425-EE7F-14AD-264F1AD40581}"/>
              </a:ext>
            </a:extLst>
          </p:cNvPr>
          <p:cNvSpPr/>
          <p:nvPr/>
        </p:nvSpPr>
        <p:spPr>
          <a:xfrm>
            <a:off x="3248475" y="400601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1A6E8B97-CDB8-89F7-7ED7-D101218A163E}"/>
              </a:ext>
            </a:extLst>
          </p:cNvPr>
          <p:cNvSpPr/>
          <p:nvPr/>
        </p:nvSpPr>
        <p:spPr>
          <a:xfrm>
            <a:off x="3248475" y="424666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7C1AE3EB-501C-7A35-842A-64FD4AF6693D}"/>
              </a:ext>
            </a:extLst>
          </p:cNvPr>
          <p:cNvSpPr/>
          <p:nvPr/>
        </p:nvSpPr>
        <p:spPr>
          <a:xfrm>
            <a:off x="2308751" y="448730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12F62026-D923-C112-D57E-584ECC987726}"/>
              </a:ext>
            </a:extLst>
          </p:cNvPr>
          <p:cNvSpPr/>
          <p:nvPr/>
        </p:nvSpPr>
        <p:spPr>
          <a:xfrm>
            <a:off x="2543780" y="448730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8BAFB824-7474-B21B-1000-3816EF2DFEC1}"/>
              </a:ext>
            </a:extLst>
          </p:cNvPr>
          <p:cNvSpPr/>
          <p:nvPr/>
        </p:nvSpPr>
        <p:spPr>
          <a:xfrm>
            <a:off x="2778809" y="448730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B440F76C-36F3-7033-D5B1-F95A8011D5E2}"/>
              </a:ext>
            </a:extLst>
          </p:cNvPr>
          <p:cNvSpPr/>
          <p:nvPr/>
        </p:nvSpPr>
        <p:spPr>
          <a:xfrm>
            <a:off x="3013838" y="448730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C8991FFC-0895-ED3E-EAE4-4BF01A99DE55}"/>
              </a:ext>
            </a:extLst>
          </p:cNvPr>
          <p:cNvSpPr/>
          <p:nvPr/>
        </p:nvSpPr>
        <p:spPr>
          <a:xfrm>
            <a:off x="2073722" y="448730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54D45A73-F374-9040-30E2-597887E4BF6B}"/>
              </a:ext>
            </a:extLst>
          </p:cNvPr>
          <p:cNvSpPr/>
          <p:nvPr/>
        </p:nvSpPr>
        <p:spPr>
          <a:xfrm>
            <a:off x="1856320" y="448730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3ED2F3AE-37F7-A1D1-71C2-F5BE8070B847}"/>
              </a:ext>
            </a:extLst>
          </p:cNvPr>
          <p:cNvSpPr/>
          <p:nvPr/>
        </p:nvSpPr>
        <p:spPr>
          <a:xfrm>
            <a:off x="3248867" y="448730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5A5197DF-912A-7092-2DA7-2247579327FE}"/>
              </a:ext>
            </a:extLst>
          </p:cNvPr>
          <p:cNvSpPr/>
          <p:nvPr/>
        </p:nvSpPr>
        <p:spPr>
          <a:xfrm>
            <a:off x="2309143" y="4696819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04E4967F-4106-38A5-BF63-2A13E5BAD763}"/>
              </a:ext>
            </a:extLst>
          </p:cNvPr>
          <p:cNvSpPr/>
          <p:nvPr/>
        </p:nvSpPr>
        <p:spPr>
          <a:xfrm>
            <a:off x="2544172" y="4696819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70BF5AF-CC51-BD4F-5DA0-FB4FF56589E8}"/>
              </a:ext>
            </a:extLst>
          </p:cNvPr>
          <p:cNvSpPr/>
          <p:nvPr/>
        </p:nvSpPr>
        <p:spPr>
          <a:xfrm>
            <a:off x="2779201" y="4696819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CDF8720D-584D-02E2-B0E8-68AAB178014D}"/>
              </a:ext>
            </a:extLst>
          </p:cNvPr>
          <p:cNvSpPr/>
          <p:nvPr/>
        </p:nvSpPr>
        <p:spPr>
          <a:xfrm>
            <a:off x="3014230" y="4696819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E598A516-8648-5AC4-40A7-EF7EB2C4EF47}"/>
              </a:ext>
            </a:extLst>
          </p:cNvPr>
          <p:cNvSpPr/>
          <p:nvPr/>
        </p:nvSpPr>
        <p:spPr>
          <a:xfrm>
            <a:off x="2074114" y="4696819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13B2C454-86FD-5DC3-9637-562EE7082A53}"/>
              </a:ext>
            </a:extLst>
          </p:cNvPr>
          <p:cNvSpPr/>
          <p:nvPr/>
        </p:nvSpPr>
        <p:spPr>
          <a:xfrm>
            <a:off x="1856712" y="4696819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41727E1F-59C0-1312-0A34-72AE307CA016}"/>
              </a:ext>
            </a:extLst>
          </p:cNvPr>
          <p:cNvSpPr/>
          <p:nvPr/>
        </p:nvSpPr>
        <p:spPr>
          <a:xfrm>
            <a:off x="3249259" y="4696819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3A0655FB-F68C-39B9-EFF8-83275037C790}"/>
              </a:ext>
            </a:extLst>
          </p:cNvPr>
          <p:cNvSpPr/>
          <p:nvPr/>
        </p:nvSpPr>
        <p:spPr>
          <a:xfrm>
            <a:off x="2309535" y="4921132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600D5B15-EE41-8474-D436-14E240F572C5}"/>
              </a:ext>
            </a:extLst>
          </p:cNvPr>
          <p:cNvSpPr/>
          <p:nvPr/>
        </p:nvSpPr>
        <p:spPr>
          <a:xfrm>
            <a:off x="2544564" y="4921132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6D4A3B77-8A07-79F0-A74D-B678DE908EDD}"/>
              </a:ext>
            </a:extLst>
          </p:cNvPr>
          <p:cNvSpPr/>
          <p:nvPr/>
        </p:nvSpPr>
        <p:spPr>
          <a:xfrm>
            <a:off x="2779593" y="4921132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5731CF1F-6D53-8D31-78F3-386542920BE1}"/>
              </a:ext>
            </a:extLst>
          </p:cNvPr>
          <p:cNvSpPr/>
          <p:nvPr/>
        </p:nvSpPr>
        <p:spPr>
          <a:xfrm>
            <a:off x="3014622" y="4921132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5DF53B88-4B81-E88F-DDA3-0E3C1E25DAE0}"/>
              </a:ext>
            </a:extLst>
          </p:cNvPr>
          <p:cNvSpPr/>
          <p:nvPr/>
        </p:nvSpPr>
        <p:spPr>
          <a:xfrm>
            <a:off x="2074506" y="4921132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450659F7-A9FA-C4EC-4FF0-C79FAFDB8D5E}"/>
              </a:ext>
            </a:extLst>
          </p:cNvPr>
          <p:cNvSpPr/>
          <p:nvPr/>
        </p:nvSpPr>
        <p:spPr>
          <a:xfrm>
            <a:off x="1857104" y="4921132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0B91ACE5-37D9-87C5-F399-BDCE0F8E1628}"/>
              </a:ext>
            </a:extLst>
          </p:cNvPr>
          <p:cNvSpPr/>
          <p:nvPr/>
        </p:nvSpPr>
        <p:spPr>
          <a:xfrm>
            <a:off x="3249651" y="4921132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F70B51AC-A5CF-749E-8B22-748A329E7D1E}"/>
              </a:ext>
            </a:extLst>
          </p:cNvPr>
          <p:cNvSpPr/>
          <p:nvPr/>
        </p:nvSpPr>
        <p:spPr>
          <a:xfrm>
            <a:off x="2307154" y="513749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9282E67A-F275-8550-2C99-60E0B785D9D9}"/>
              </a:ext>
            </a:extLst>
          </p:cNvPr>
          <p:cNvSpPr/>
          <p:nvPr/>
        </p:nvSpPr>
        <p:spPr>
          <a:xfrm>
            <a:off x="2542183" y="513749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80791912-2AB9-D720-0138-8F681549ABAA}"/>
              </a:ext>
            </a:extLst>
          </p:cNvPr>
          <p:cNvSpPr/>
          <p:nvPr/>
        </p:nvSpPr>
        <p:spPr>
          <a:xfrm>
            <a:off x="2777212" y="513749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50687113-7EAB-1D7F-DC17-197ACAB4D322}"/>
              </a:ext>
            </a:extLst>
          </p:cNvPr>
          <p:cNvSpPr/>
          <p:nvPr/>
        </p:nvSpPr>
        <p:spPr>
          <a:xfrm>
            <a:off x="3012241" y="513749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21A40524-2E0B-8412-ABC2-54E961FF3765}"/>
              </a:ext>
            </a:extLst>
          </p:cNvPr>
          <p:cNvSpPr/>
          <p:nvPr/>
        </p:nvSpPr>
        <p:spPr>
          <a:xfrm>
            <a:off x="2072125" y="513749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DC94FBE5-E4BA-34CF-349F-FDDD19323C84}"/>
              </a:ext>
            </a:extLst>
          </p:cNvPr>
          <p:cNvSpPr/>
          <p:nvPr/>
        </p:nvSpPr>
        <p:spPr>
          <a:xfrm>
            <a:off x="1854723" y="513749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1477D373-329E-3F7D-EE8C-0996C6138ECC}"/>
              </a:ext>
            </a:extLst>
          </p:cNvPr>
          <p:cNvSpPr/>
          <p:nvPr/>
        </p:nvSpPr>
        <p:spPr>
          <a:xfrm>
            <a:off x="3247270" y="513749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69587AEC-B59C-C108-691D-075D67887CFA}"/>
              </a:ext>
            </a:extLst>
          </p:cNvPr>
          <p:cNvSpPr/>
          <p:nvPr/>
        </p:nvSpPr>
        <p:spPr>
          <a:xfrm>
            <a:off x="2305459" y="5378138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A44FAB6F-039B-96EE-8B6A-5A9BC3F2E7CD}"/>
              </a:ext>
            </a:extLst>
          </p:cNvPr>
          <p:cNvSpPr/>
          <p:nvPr/>
        </p:nvSpPr>
        <p:spPr>
          <a:xfrm>
            <a:off x="2540488" y="5378138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592E77C7-93C7-CD3A-EEF7-1076E4E70EBB}"/>
              </a:ext>
            </a:extLst>
          </p:cNvPr>
          <p:cNvSpPr/>
          <p:nvPr/>
        </p:nvSpPr>
        <p:spPr>
          <a:xfrm>
            <a:off x="2775517" y="5378138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AE6CE1BD-FF6A-8A4F-A381-9D64BE892088}"/>
              </a:ext>
            </a:extLst>
          </p:cNvPr>
          <p:cNvSpPr/>
          <p:nvPr/>
        </p:nvSpPr>
        <p:spPr>
          <a:xfrm>
            <a:off x="3010546" y="5378138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00C85C93-397D-F2AA-87EF-FFEAF10FCB85}"/>
              </a:ext>
            </a:extLst>
          </p:cNvPr>
          <p:cNvSpPr/>
          <p:nvPr/>
        </p:nvSpPr>
        <p:spPr>
          <a:xfrm>
            <a:off x="2070430" y="5378138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63A61219-00EB-D9CD-727C-4C5FA293FBBC}"/>
              </a:ext>
            </a:extLst>
          </p:cNvPr>
          <p:cNvSpPr/>
          <p:nvPr/>
        </p:nvSpPr>
        <p:spPr>
          <a:xfrm>
            <a:off x="1853028" y="5378138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C08B7A5B-25EE-38E4-66A4-0EFF0B045900}"/>
              </a:ext>
            </a:extLst>
          </p:cNvPr>
          <p:cNvSpPr/>
          <p:nvPr/>
        </p:nvSpPr>
        <p:spPr>
          <a:xfrm>
            <a:off x="3245575" y="5378138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37A2284B-61FE-CB5F-9F7E-3FF1D93A1AD5}"/>
              </a:ext>
            </a:extLst>
          </p:cNvPr>
          <p:cNvSpPr/>
          <p:nvPr/>
        </p:nvSpPr>
        <p:spPr>
          <a:xfrm>
            <a:off x="2309535" y="377353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4" name="Oval 83">
            <a:extLst>
              <a:ext uri="{FF2B5EF4-FFF2-40B4-BE49-F238E27FC236}">
                <a16:creationId xmlns:a16="http://schemas.microsoft.com/office/drawing/2014/main" id="{22B5F287-AE47-8589-EE33-46E002EEF9A3}"/>
              </a:ext>
            </a:extLst>
          </p:cNvPr>
          <p:cNvSpPr/>
          <p:nvPr/>
        </p:nvSpPr>
        <p:spPr>
          <a:xfrm>
            <a:off x="2544564" y="377353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5A19185B-ABE7-4219-CF26-1CEF8692EA8F}"/>
              </a:ext>
            </a:extLst>
          </p:cNvPr>
          <p:cNvSpPr/>
          <p:nvPr/>
        </p:nvSpPr>
        <p:spPr>
          <a:xfrm>
            <a:off x="2779593" y="377353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07ABE482-5333-1A69-6395-4522033BC044}"/>
              </a:ext>
            </a:extLst>
          </p:cNvPr>
          <p:cNvSpPr/>
          <p:nvPr/>
        </p:nvSpPr>
        <p:spPr>
          <a:xfrm>
            <a:off x="3014622" y="377353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7" name="Oval 86">
            <a:extLst>
              <a:ext uri="{FF2B5EF4-FFF2-40B4-BE49-F238E27FC236}">
                <a16:creationId xmlns:a16="http://schemas.microsoft.com/office/drawing/2014/main" id="{92ABF1FD-BEF4-3E6C-3D9D-14058D8C7556}"/>
              </a:ext>
            </a:extLst>
          </p:cNvPr>
          <p:cNvSpPr/>
          <p:nvPr/>
        </p:nvSpPr>
        <p:spPr>
          <a:xfrm>
            <a:off x="2074506" y="377353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8" name="Oval 87">
            <a:extLst>
              <a:ext uri="{FF2B5EF4-FFF2-40B4-BE49-F238E27FC236}">
                <a16:creationId xmlns:a16="http://schemas.microsoft.com/office/drawing/2014/main" id="{A4FF8261-8215-C876-9B9B-E80E3E26FEC4}"/>
              </a:ext>
            </a:extLst>
          </p:cNvPr>
          <p:cNvSpPr/>
          <p:nvPr/>
        </p:nvSpPr>
        <p:spPr>
          <a:xfrm>
            <a:off x="1857104" y="377353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B5FE100A-1426-1AB9-7F18-347D8D4319EE}"/>
              </a:ext>
            </a:extLst>
          </p:cNvPr>
          <p:cNvSpPr/>
          <p:nvPr/>
        </p:nvSpPr>
        <p:spPr>
          <a:xfrm>
            <a:off x="3249651" y="377353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1850959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2B3CDCEB-2EBC-ECEB-8310-E90E135569E9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BCAA318-5FB5-4FF2-3EF4-DCEA6E51DAA0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DECD892-81C4-3733-202E-DCB5B6EE24CE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52D6F99-23AB-2F17-554B-AC6BE6D9F999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8F1D0D8-DDF0-0097-84A9-D0733BA10F0E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8 x 8 =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2FF3D60-EB38-2A3F-BA9E-6304BC521B27}"/>
              </a:ext>
            </a:extLst>
          </p:cNvPr>
          <p:cNvSpPr txBox="1"/>
          <p:nvPr/>
        </p:nvSpPr>
        <p:spPr>
          <a:xfrm>
            <a:off x="5145424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x 8 = 64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A27F4C0-FBB0-3B99-7961-461D5CD3ADA3}"/>
              </a:ext>
            </a:extLst>
          </p:cNvPr>
          <p:cNvSpPr txBox="1"/>
          <p:nvPr/>
        </p:nvSpPr>
        <p:spPr>
          <a:xfrm>
            <a:off x="1053783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64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B1412CF-D3A8-98B3-4E0A-0F694E1B46C1}"/>
              </a:ext>
            </a:extLst>
          </p:cNvPr>
          <p:cNvSpPr txBox="1"/>
          <p:nvPr/>
        </p:nvSpPr>
        <p:spPr>
          <a:xfrm>
            <a:off x="5145424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 8</a:t>
            </a:r>
          </a:p>
        </p:txBody>
      </p:sp>
    </p:spTree>
    <p:extLst>
      <p:ext uri="{BB962C8B-B14F-4D97-AF65-F5344CB8AC3E}">
        <p14:creationId xmlns:p14="http://schemas.microsoft.com/office/powerpoint/2010/main" val="35399466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90EB1EA6-9D2D-222C-B43F-5F04DAA02334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68F963F-7785-9357-DF92-FDBD5FE34C18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94AE794-28F6-9D30-67B1-2EE315744578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FE1EDA2-3146-9566-B21D-437EFD7C6047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34F7BFF-5D9A-DAEE-59E1-419D48A6500F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2 lots of 8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9A81B0A2-9C20-764B-8D89-02509B4B5C82}"/>
              </a:ext>
            </a:extLst>
          </p:cNvPr>
          <p:cNvSpPr txBox="1"/>
          <p:nvPr/>
        </p:nvSpPr>
        <p:spPr>
          <a:xfrm>
            <a:off x="5362006" y="1584960"/>
            <a:ext cx="2987417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one eighth of 16</a:t>
            </a:r>
          </a:p>
        </p:txBody>
      </p:sp>
      <p:graphicFrame>
        <p:nvGraphicFramePr>
          <p:cNvPr id="12" name="Table 13">
            <a:extLst>
              <a:ext uri="{FF2B5EF4-FFF2-40B4-BE49-F238E27FC236}">
                <a16:creationId xmlns:a16="http://schemas.microsoft.com/office/drawing/2014/main" id="{2524954B-E765-AA6A-69FC-DFB2AE6F135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7306589"/>
              </p:ext>
            </p:extLst>
          </p:nvPr>
        </p:nvGraphicFramePr>
        <p:xfrm>
          <a:off x="1979408" y="3811591"/>
          <a:ext cx="800156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00156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16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39C97FC9-3FC4-B732-EAFC-9D0E632A4A56}"/>
              </a:ext>
            </a:extLst>
          </p:cNvPr>
          <p:cNvCxnSpPr>
            <a:cxnSpLocks/>
            <a:stCxn id="12" idx="1"/>
            <a:endCxn id="12" idx="3"/>
          </p:cNvCxnSpPr>
          <p:nvPr/>
        </p:nvCxnSpPr>
        <p:spPr>
          <a:xfrm>
            <a:off x="1979408" y="4390711"/>
            <a:ext cx="800156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8" name="Table 13">
            <a:extLst>
              <a:ext uri="{FF2B5EF4-FFF2-40B4-BE49-F238E27FC236}">
                <a16:creationId xmlns:a16="http://schemas.microsoft.com/office/drawing/2014/main" id="{FC14F967-951A-0174-0702-7C99ACE4F7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7172929"/>
              </p:ext>
            </p:extLst>
          </p:nvPr>
        </p:nvGraphicFramePr>
        <p:xfrm>
          <a:off x="6235602" y="3811591"/>
          <a:ext cx="452120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2120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F2C73494-2F42-6979-5882-A79DE5B7B9A9}"/>
              </a:ext>
            </a:extLst>
          </p:cNvPr>
          <p:cNvCxnSpPr>
            <a:endCxn id="18" idx="3"/>
          </p:cNvCxnSpPr>
          <p:nvPr/>
        </p:nvCxnSpPr>
        <p:spPr>
          <a:xfrm>
            <a:off x="6235602" y="4390711"/>
            <a:ext cx="452120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C37F021C-9E7D-D76B-18D1-E2F404C8387D}"/>
              </a:ext>
            </a:extLst>
          </p:cNvPr>
          <p:cNvSpPr txBox="1"/>
          <p:nvPr/>
        </p:nvSpPr>
        <p:spPr>
          <a:xfrm>
            <a:off x="6727635" y="4098324"/>
            <a:ext cx="135135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of 16</a:t>
            </a:r>
          </a:p>
        </p:txBody>
      </p:sp>
    </p:spTree>
    <p:extLst>
      <p:ext uri="{BB962C8B-B14F-4D97-AF65-F5344CB8AC3E}">
        <p14:creationId xmlns:p14="http://schemas.microsoft.com/office/powerpoint/2010/main" val="211282999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E64249E8-5AED-D1B7-6819-3E64F1864EB3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1D5F5429-6AC4-E74D-10E7-4DF4416E1FCE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C0A0B49-385F-85E7-CB9A-33DEC56E4643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EAA0398A-81A6-BF29-2138-2F37037D26B2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5F6EF04-D09E-0047-2FE7-FE664EA89629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8 lots of 8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2E3B79C-692D-CA82-C260-E2626AD8E71C}"/>
              </a:ext>
            </a:extLst>
          </p:cNvPr>
          <p:cNvSpPr txBox="1"/>
          <p:nvPr/>
        </p:nvSpPr>
        <p:spPr>
          <a:xfrm>
            <a:off x="5475766" y="1474839"/>
            <a:ext cx="2753834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one eighth of 64</a:t>
            </a:r>
          </a:p>
        </p:txBody>
      </p:sp>
      <p:graphicFrame>
        <p:nvGraphicFramePr>
          <p:cNvPr id="13" name="Table 13">
            <a:extLst>
              <a:ext uri="{FF2B5EF4-FFF2-40B4-BE49-F238E27FC236}">
                <a16:creationId xmlns:a16="http://schemas.microsoft.com/office/drawing/2014/main" id="{991CFA8C-E139-EAEF-B6C9-33EA849DDD7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9775310"/>
              </p:ext>
            </p:extLst>
          </p:nvPr>
        </p:nvGraphicFramePr>
        <p:xfrm>
          <a:off x="2245489" y="3811591"/>
          <a:ext cx="787078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7078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64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0E3D01F-E83E-082D-98E4-CAF8C6AD0750}"/>
              </a:ext>
            </a:extLst>
          </p:cNvPr>
          <p:cNvCxnSpPr>
            <a:cxnSpLocks/>
            <a:endCxn id="13" idx="3"/>
          </p:cNvCxnSpPr>
          <p:nvPr/>
        </p:nvCxnSpPr>
        <p:spPr>
          <a:xfrm>
            <a:off x="2327443" y="4390711"/>
            <a:ext cx="705124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5" name="Table 13">
            <a:extLst>
              <a:ext uri="{FF2B5EF4-FFF2-40B4-BE49-F238E27FC236}">
                <a16:creationId xmlns:a16="http://schemas.microsoft.com/office/drawing/2014/main" id="{86BA3EA0-2FD5-09F5-D93C-E1CA24AAA26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3916958"/>
              </p:ext>
            </p:extLst>
          </p:nvPr>
        </p:nvGraphicFramePr>
        <p:xfrm>
          <a:off x="5959831" y="3888960"/>
          <a:ext cx="452120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2120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F3D91721-AB9C-E89F-F0B9-EBA26CEB6C89}"/>
              </a:ext>
            </a:extLst>
          </p:cNvPr>
          <p:cNvCxnSpPr>
            <a:endCxn id="15" idx="3"/>
          </p:cNvCxnSpPr>
          <p:nvPr/>
        </p:nvCxnSpPr>
        <p:spPr>
          <a:xfrm>
            <a:off x="5959831" y="4468080"/>
            <a:ext cx="452120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828AAF01-C98D-BCDF-EAC9-BD1F797A5489}"/>
              </a:ext>
            </a:extLst>
          </p:cNvPr>
          <p:cNvSpPr txBox="1"/>
          <p:nvPr/>
        </p:nvSpPr>
        <p:spPr>
          <a:xfrm>
            <a:off x="6451864" y="4175693"/>
            <a:ext cx="14556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of 64</a:t>
            </a:r>
          </a:p>
        </p:txBody>
      </p:sp>
    </p:spTree>
    <p:extLst>
      <p:ext uri="{BB962C8B-B14F-4D97-AF65-F5344CB8AC3E}">
        <p14:creationId xmlns:p14="http://schemas.microsoft.com/office/powerpoint/2010/main" val="103036858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60F127AE-F87A-0CCF-9C83-FAB381A23C60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14902507-18CE-F2BA-FC4D-12D970D1C866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484EEEE-D63C-72A5-A27B-1B968FB2627D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9851A5C2-0AFC-6C35-DF47-2783C563E2CB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graphicFrame>
        <p:nvGraphicFramePr>
          <p:cNvPr id="11" name="Table 14">
            <a:extLst>
              <a:ext uri="{FF2B5EF4-FFF2-40B4-BE49-F238E27FC236}">
                <a16:creationId xmlns:a16="http://schemas.microsoft.com/office/drawing/2014/main" id="{09DA9418-6B6B-3F89-E7E7-2970BEE23A5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3992460"/>
              </p:ext>
            </p:extLst>
          </p:nvPr>
        </p:nvGraphicFramePr>
        <p:xfrm>
          <a:off x="1556576" y="1625647"/>
          <a:ext cx="1837032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9629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29629">
                  <a:extLst>
                    <a:ext uri="{9D8B030D-6E8A-4147-A177-3AD203B41FA5}">
                      <a16:colId xmlns:a16="http://schemas.microsoft.com/office/drawing/2014/main" val="2691785675"/>
                    </a:ext>
                  </a:extLst>
                </a:gridCol>
                <a:gridCol w="229629">
                  <a:extLst>
                    <a:ext uri="{9D8B030D-6E8A-4147-A177-3AD203B41FA5}">
                      <a16:colId xmlns:a16="http://schemas.microsoft.com/office/drawing/2014/main" val="4053185859"/>
                    </a:ext>
                  </a:extLst>
                </a:gridCol>
                <a:gridCol w="229629">
                  <a:extLst>
                    <a:ext uri="{9D8B030D-6E8A-4147-A177-3AD203B41FA5}">
                      <a16:colId xmlns:a16="http://schemas.microsoft.com/office/drawing/2014/main" val="2291583474"/>
                    </a:ext>
                  </a:extLst>
                </a:gridCol>
                <a:gridCol w="229629">
                  <a:extLst>
                    <a:ext uri="{9D8B030D-6E8A-4147-A177-3AD203B41FA5}">
                      <a16:colId xmlns:a16="http://schemas.microsoft.com/office/drawing/2014/main" val="3832161903"/>
                    </a:ext>
                  </a:extLst>
                </a:gridCol>
                <a:gridCol w="229629">
                  <a:extLst>
                    <a:ext uri="{9D8B030D-6E8A-4147-A177-3AD203B41FA5}">
                      <a16:colId xmlns:a16="http://schemas.microsoft.com/office/drawing/2014/main" val="2295923387"/>
                    </a:ext>
                  </a:extLst>
                </a:gridCol>
                <a:gridCol w="229629">
                  <a:extLst>
                    <a:ext uri="{9D8B030D-6E8A-4147-A177-3AD203B41FA5}">
                      <a16:colId xmlns:a16="http://schemas.microsoft.com/office/drawing/2014/main" val="2016321564"/>
                    </a:ext>
                  </a:extLst>
                </a:gridCol>
                <a:gridCol w="229629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344212">
                <a:tc gridSpan="8"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64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60F2F7EF-6C02-34D5-C305-EE501170AF6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2286656"/>
              </p:ext>
            </p:extLst>
          </p:nvPr>
        </p:nvGraphicFramePr>
        <p:xfrm>
          <a:off x="6013089" y="1624090"/>
          <a:ext cx="1666240" cy="6712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17026862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36648590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37827282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42181914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41472305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191090596"/>
                    </a:ext>
                  </a:extLst>
                </a:gridCol>
              </a:tblGrid>
              <a:tr h="344212">
                <a:tc gridSpan="8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sp>
        <p:nvSpPr>
          <p:cNvPr id="13" name="TextBox 12">
            <a:extLst>
              <a:ext uri="{FF2B5EF4-FFF2-40B4-BE49-F238E27FC236}">
                <a16:creationId xmlns:a16="http://schemas.microsoft.com/office/drawing/2014/main" id="{83B2ABFC-42C8-3474-9BCF-8C288D3B0B9E}"/>
              </a:ext>
            </a:extLst>
          </p:cNvPr>
          <p:cNvSpPr txBox="1"/>
          <p:nvPr/>
        </p:nvSpPr>
        <p:spPr>
          <a:xfrm>
            <a:off x="5145424" y="4196098"/>
            <a:ext cx="320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Verdana" panose="020B0604030504040204" pitchFamily="34" charset="0"/>
                <a:ea typeface="Verdana" panose="020B0604030504040204" pitchFamily="34" charset="0"/>
              </a:rPr>
              <a:t>8 groups of 8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AF5C9E7D-BF1D-09F6-B473-901716E8EB7D}"/>
              </a:ext>
            </a:extLst>
          </p:cNvPr>
          <p:cNvSpPr/>
          <p:nvPr/>
        </p:nvSpPr>
        <p:spPr>
          <a:xfrm>
            <a:off x="2076709" y="41176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9D51565D-2846-2EC8-88CC-9D65E95A3216}"/>
              </a:ext>
            </a:extLst>
          </p:cNvPr>
          <p:cNvSpPr/>
          <p:nvPr/>
        </p:nvSpPr>
        <p:spPr>
          <a:xfrm>
            <a:off x="2076709" y="435825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C904D075-0226-6B5E-FD27-E526E5DA00AB}"/>
              </a:ext>
            </a:extLst>
          </p:cNvPr>
          <p:cNvSpPr/>
          <p:nvPr/>
        </p:nvSpPr>
        <p:spPr>
          <a:xfrm>
            <a:off x="2311738" y="41176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EE0D463C-9449-CA55-6231-1204A7455403}"/>
              </a:ext>
            </a:extLst>
          </p:cNvPr>
          <p:cNvSpPr/>
          <p:nvPr/>
        </p:nvSpPr>
        <p:spPr>
          <a:xfrm>
            <a:off x="2311738" y="435825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3C16501C-CFBC-022D-2BB0-512B9C284E33}"/>
              </a:ext>
            </a:extLst>
          </p:cNvPr>
          <p:cNvSpPr/>
          <p:nvPr/>
        </p:nvSpPr>
        <p:spPr>
          <a:xfrm>
            <a:off x="2546767" y="41176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69612CAA-DF21-CAFC-C3EF-17A5BBF94ECA}"/>
              </a:ext>
            </a:extLst>
          </p:cNvPr>
          <p:cNvSpPr/>
          <p:nvPr/>
        </p:nvSpPr>
        <p:spPr>
          <a:xfrm>
            <a:off x="2546767" y="435825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0D89FAB1-4573-5307-B998-653759C5647B}"/>
              </a:ext>
            </a:extLst>
          </p:cNvPr>
          <p:cNvSpPr/>
          <p:nvPr/>
        </p:nvSpPr>
        <p:spPr>
          <a:xfrm>
            <a:off x="2781796" y="41176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EC680223-D7CC-233A-F078-220FC1FA17D7}"/>
              </a:ext>
            </a:extLst>
          </p:cNvPr>
          <p:cNvSpPr/>
          <p:nvPr/>
        </p:nvSpPr>
        <p:spPr>
          <a:xfrm>
            <a:off x="2781796" y="435825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B54C169B-EC97-EFD4-8BDC-126282B07B21}"/>
              </a:ext>
            </a:extLst>
          </p:cNvPr>
          <p:cNvSpPr/>
          <p:nvPr/>
        </p:nvSpPr>
        <p:spPr>
          <a:xfrm>
            <a:off x="1841680" y="41176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A5673804-8FF0-AF91-6E41-17B9071F7E0D}"/>
              </a:ext>
            </a:extLst>
          </p:cNvPr>
          <p:cNvSpPr/>
          <p:nvPr/>
        </p:nvSpPr>
        <p:spPr>
          <a:xfrm>
            <a:off x="1841680" y="435825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B42EE143-0DC6-572D-B994-471B424C2292}"/>
              </a:ext>
            </a:extLst>
          </p:cNvPr>
          <p:cNvSpPr/>
          <p:nvPr/>
        </p:nvSpPr>
        <p:spPr>
          <a:xfrm>
            <a:off x="1624278" y="41176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13174994-371F-201C-0AC7-12747BFB6E41}"/>
              </a:ext>
            </a:extLst>
          </p:cNvPr>
          <p:cNvSpPr/>
          <p:nvPr/>
        </p:nvSpPr>
        <p:spPr>
          <a:xfrm>
            <a:off x="1624278" y="435825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4D74D247-CC05-46DB-40CC-FB7AA484DCC0}"/>
              </a:ext>
            </a:extLst>
          </p:cNvPr>
          <p:cNvSpPr/>
          <p:nvPr/>
        </p:nvSpPr>
        <p:spPr>
          <a:xfrm>
            <a:off x="3016825" y="41176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A5D46B27-2A67-DF12-8488-B8FDD580A8D9}"/>
              </a:ext>
            </a:extLst>
          </p:cNvPr>
          <p:cNvSpPr/>
          <p:nvPr/>
        </p:nvSpPr>
        <p:spPr>
          <a:xfrm>
            <a:off x="3016825" y="435825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B579833E-D7B6-2F80-DD22-4FA80EA279D6}"/>
              </a:ext>
            </a:extLst>
          </p:cNvPr>
          <p:cNvSpPr/>
          <p:nvPr/>
        </p:nvSpPr>
        <p:spPr>
          <a:xfrm>
            <a:off x="3251854" y="41176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A6CBB16F-2760-9EC9-F1A4-0FFF7CB71287}"/>
              </a:ext>
            </a:extLst>
          </p:cNvPr>
          <p:cNvSpPr/>
          <p:nvPr/>
        </p:nvSpPr>
        <p:spPr>
          <a:xfrm>
            <a:off x="3251854" y="4358250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875E719A-7978-304D-355A-3D7F480602EB}"/>
              </a:ext>
            </a:extLst>
          </p:cNvPr>
          <p:cNvSpPr/>
          <p:nvPr/>
        </p:nvSpPr>
        <p:spPr>
          <a:xfrm>
            <a:off x="2077101" y="459889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D002DBA1-E2E1-598F-CE9E-3DA3AFB8EAA3}"/>
              </a:ext>
            </a:extLst>
          </p:cNvPr>
          <p:cNvSpPr/>
          <p:nvPr/>
        </p:nvSpPr>
        <p:spPr>
          <a:xfrm>
            <a:off x="2312130" y="459889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4278B00F-7CF6-3B58-E73A-A86D37C361C3}"/>
              </a:ext>
            </a:extLst>
          </p:cNvPr>
          <p:cNvSpPr/>
          <p:nvPr/>
        </p:nvSpPr>
        <p:spPr>
          <a:xfrm>
            <a:off x="2547159" y="459889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0CBDC2C7-DB84-9960-CD8F-3DC472F9F519}"/>
              </a:ext>
            </a:extLst>
          </p:cNvPr>
          <p:cNvSpPr/>
          <p:nvPr/>
        </p:nvSpPr>
        <p:spPr>
          <a:xfrm>
            <a:off x="2782188" y="459889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C91D143D-AD97-D25D-0686-7E143CBC780C}"/>
              </a:ext>
            </a:extLst>
          </p:cNvPr>
          <p:cNvSpPr/>
          <p:nvPr/>
        </p:nvSpPr>
        <p:spPr>
          <a:xfrm>
            <a:off x="1842072" y="459889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B9BCC33F-782D-3412-4E69-EE8C6E686301}"/>
              </a:ext>
            </a:extLst>
          </p:cNvPr>
          <p:cNvSpPr/>
          <p:nvPr/>
        </p:nvSpPr>
        <p:spPr>
          <a:xfrm>
            <a:off x="1624670" y="459889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8DAA8062-2788-1A63-AD7B-2ACBF08E92AF}"/>
              </a:ext>
            </a:extLst>
          </p:cNvPr>
          <p:cNvSpPr/>
          <p:nvPr/>
        </p:nvSpPr>
        <p:spPr>
          <a:xfrm>
            <a:off x="3017217" y="459889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D0DFCCF1-1150-F7F4-9419-C51D93F6C89E}"/>
              </a:ext>
            </a:extLst>
          </p:cNvPr>
          <p:cNvSpPr/>
          <p:nvPr/>
        </p:nvSpPr>
        <p:spPr>
          <a:xfrm>
            <a:off x="3252246" y="4598897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BBC9FB14-E92F-3256-2E0C-EDF6052B5BBE}"/>
              </a:ext>
            </a:extLst>
          </p:cNvPr>
          <p:cNvSpPr/>
          <p:nvPr/>
        </p:nvSpPr>
        <p:spPr>
          <a:xfrm>
            <a:off x="2077101" y="482866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2482C6F6-72DA-8B2A-D491-A702EE867EA9}"/>
              </a:ext>
            </a:extLst>
          </p:cNvPr>
          <p:cNvSpPr/>
          <p:nvPr/>
        </p:nvSpPr>
        <p:spPr>
          <a:xfrm>
            <a:off x="2312130" y="482866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12EB816B-567E-3AB5-714C-1336AB03D307}"/>
              </a:ext>
            </a:extLst>
          </p:cNvPr>
          <p:cNvSpPr/>
          <p:nvPr/>
        </p:nvSpPr>
        <p:spPr>
          <a:xfrm>
            <a:off x="2547159" y="482866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C435EB53-5A45-E482-51E4-0879578503BC}"/>
              </a:ext>
            </a:extLst>
          </p:cNvPr>
          <p:cNvSpPr/>
          <p:nvPr/>
        </p:nvSpPr>
        <p:spPr>
          <a:xfrm>
            <a:off x="2782188" y="482866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EB243ABC-9FE7-D4D7-C402-4C2F3093B432}"/>
              </a:ext>
            </a:extLst>
          </p:cNvPr>
          <p:cNvSpPr/>
          <p:nvPr/>
        </p:nvSpPr>
        <p:spPr>
          <a:xfrm>
            <a:off x="1842072" y="482866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59A517A-BEB5-0B37-1BE6-0927637A1EA6}"/>
              </a:ext>
            </a:extLst>
          </p:cNvPr>
          <p:cNvSpPr/>
          <p:nvPr/>
        </p:nvSpPr>
        <p:spPr>
          <a:xfrm>
            <a:off x="1624670" y="482866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D7ED92D8-7324-744B-1D79-17E9B787EE3F}"/>
              </a:ext>
            </a:extLst>
          </p:cNvPr>
          <p:cNvSpPr/>
          <p:nvPr/>
        </p:nvSpPr>
        <p:spPr>
          <a:xfrm>
            <a:off x="3017217" y="482866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686E88A-0D99-C589-F85E-D5090F5E2505}"/>
              </a:ext>
            </a:extLst>
          </p:cNvPr>
          <p:cNvSpPr/>
          <p:nvPr/>
        </p:nvSpPr>
        <p:spPr>
          <a:xfrm>
            <a:off x="3252246" y="4828661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36598F94-E0B3-0E19-82EE-64636B48D763}"/>
              </a:ext>
            </a:extLst>
          </p:cNvPr>
          <p:cNvSpPr/>
          <p:nvPr/>
        </p:nvSpPr>
        <p:spPr>
          <a:xfrm>
            <a:off x="2077493" y="5077636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DD866334-5A23-CF4C-C81D-A6C7244AAAC1}"/>
              </a:ext>
            </a:extLst>
          </p:cNvPr>
          <p:cNvSpPr/>
          <p:nvPr/>
        </p:nvSpPr>
        <p:spPr>
          <a:xfrm>
            <a:off x="2312522" y="5077636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C4459225-6D43-0506-A768-68CCDDE1952A}"/>
              </a:ext>
            </a:extLst>
          </p:cNvPr>
          <p:cNvSpPr/>
          <p:nvPr/>
        </p:nvSpPr>
        <p:spPr>
          <a:xfrm>
            <a:off x="2547551" y="5077636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13848A80-DB26-4238-A3A2-5DEC3030EE0F}"/>
              </a:ext>
            </a:extLst>
          </p:cNvPr>
          <p:cNvSpPr/>
          <p:nvPr/>
        </p:nvSpPr>
        <p:spPr>
          <a:xfrm>
            <a:off x="2782580" y="5077636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AF5F6AF6-BB6B-B69D-2134-B61E036CC6B4}"/>
              </a:ext>
            </a:extLst>
          </p:cNvPr>
          <p:cNvSpPr/>
          <p:nvPr/>
        </p:nvSpPr>
        <p:spPr>
          <a:xfrm>
            <a:off x="1842464" y="5077636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596CB86C-4482-47C3-3A5E-8725B174CCE2}"/>
              </a:ext>
            </a:extLst>
          </p:cNvPr>
          <p:cNvSpPr/>
          <p:nvPr/>
        </p:nvSpPr>
        <p:spPr>
          <a:xfrm>
            <a:off x="1625062" y="5077636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B978F39A-56A1-DFD5-5CD1-FBDDCCECB8FF}"/>
              </a:ext>
            </a:extLst>
          </p:cNvPr>
          <p:cNvSpPr/>
          <p:nvPr/>
        </p:nvSpPr>
        <p:spPr>
          <a:xfrm>
            <a:off x="3017609" y="5077636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FE46687B-F7AC-70B1-613B-8490885690CA}"/>
              </a:ext>
            </a:extLst>
          </p:cNvPr>
          <p:cNvSpPr/>
          <p:nvPr/>
        </p:nvSpPr>
        <p:spPr>
          <a:xfrm>
            <a:off x="3252638" y="5077636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CFE3E864-5618-0433-7B6E-3E765F961D99}"/>
              </a:ext>
            </a:extLst>
          </p:cNvPr>
          <p:cNvSpPr/>
          <p:nvPr/>
        </p:nvSpPr>
        <p:spPr>
          <a:xfrm>
            <a:off x="2077885" y="39077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EF6EC2F9-31BB-59FB-7F2D-FDD6835A026C}"/>
              </a:ext>
            </a:extLst>
          </p:cNvPr>
          <p:cNvSpPr/>
          <p:nvPr/>
        </p:nvSpPr>
        <p:spPr>
          <a:xfrm>
            <a:off x="2312914" y="39077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B322BAC0-8826-C804-98A3-136F819114F2}"/>
              </a:ext>
            </a:extLst>
          </p:cNvPr>
          <p:cNvSpPr/>
          <p:nvPr/>
        </p:nvSpPr>
        <p:spPr>
          <a:xfrm>
            <a:off x="2547943" y="39077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EC8EBEE9-C63A-337A-01F8-B0EA6B850E74}"/>
              </a:ext>
            </a:extLst>
          </p:cNvPr>
          <p:cNvSpPr/>
          <p:nvPr/>
        </p:nvSpPr>
        <p:spPr>
          <a:xfrm>
            <a:off x="2782972" y="39077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274BCAD9-1AEA-D349-DDBA-A4EBDCBF5255}"/>
              </a:ext>
            </a:extLst>
          </p:cNvPr>
          <p:cNvSpPr/>
          <p:nvPr/>
        </p:nvSpPr>
        <p:spPr>
          <a:xfrm>
            <a:off x="1842856" y="39077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5B98720B-05CF-3358-BCFA-40863ADFA883}"/>
              </a:ext>
            </a:extLst>
          </p:cNvPr>
          <p:cNvSpPr/>
          <p:nvPr/>
        </p:nvSpPr>
        <p:spPr>
          <a:xfrm>
            <a:off x="1625454" y="39077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C97F6798-21D4-1FC5-AAA6-B845AC4C4E1A}"/>
              </a:ext>
            </a:extLst>
          </p:cNvPr>
          <p:cNvSpPr/>
          <p:nvPr/>
        </p:nvSpPr>
        <p:spPr>
          <a:xfrm>
            <a:off x="3018001" y="39077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0FCC2F40-1984-0481-5D98-1FFC89B92821}"/>
              </a:ext>
            </a:extLst>
          </p:cNvPr>
          <p:cNvSpPr/>
          <p:nvPr/>
        </p:nvSpPr>
        <p:spPr>
          <a:xfrm>
            <a:off x="3253030" y="39077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8FDAF457-BD80-2233-8D7F-B64B1D649F9D}"/>
              </a:ext>
            </a:extLst>
          </p:cNvPr>
          <p:cNvSpPr/>
          <p:nvPr/>
        </p:nvSpPr>
        <p:spPr>
          <a:xfrm>
            <a:off x="2077885" y="5293995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DF923A3E-7E1F-F9C3-396A-A9530D1EC825}"/>
              </a:ext>
            </a:extLst>
          </p:cNvPr>
          <p:cNvSpPr/>
          <p:nvPr/>
        </p:nvSpPr>
        <p:spPr>
          <a:xfrm>
            <a:off x="2312914" y="5293995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BA33D025-AD32-22EF-7210-B918AD67ABE7}"/>
              </a:ext>
            </a:extLst>
          </p:cNvPr>
          <p:cNvSpPr/>
          <p:nvPr/>
        </p:nvSpPr>
        <p:spPr>
          <a:xfrm>
            <a:off x="2547943" y="5293995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EA38A05-9496-3903-1BCD-394F3DCACAD3}"/>
              </a:ext>
            </a:extLst>
          </p:cNvPr>
          <p:cNvSpPr/>
          <p:nvPr/>
        </p:nvSpPr>
        <p:spPr>
          <a:xfrm>
            <a:off x="2782972" y="5293995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1C1EF8E1-6A7C-BF31-1DC7-7CDD9EE5395F}"/>
              </a:ext>
            </a:extLst>
          </p:cNvPr>
          <p:cNvSpPr/>
          <p:nvPr/>
        </p:nvSpPr>
        <p:spPr>
          <a:xfrm>
            <a:off x="1842856" y="5293995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A94C7E77-9D70-DF49-7695-7C60F96344B3}"/>
              </a:ext>
            </a:extLst>
          </p:cNvPr>
          <p:cNvSpPr/>
          <p:nvPr/>
        </p:nvSpPr>
        <p:spPr>
          <a:xfrm>
            <a:off x="1625454" y="5293995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8" name="Oval 67">
            <a:extLst>
              <a:ext uri="{FF2B5EF4-FFF2-40B4-BE49-F238E27FC236}">
                <a16:creationId xmlns:a16="http://schemas.microsoft.com/office/drawing/2014/main" id="{892DDB67-CECB-8EBB-DA5C-B564B41F326F}"/>
              </a:ext>
            </a:extLst>
          </p:cNvPr>
          <p:cNvSpPr/>
          <p:nvPr/>
        </p:nvSpPr>
        <p:spPr>
          <a:xfrm>
            <a:off x="3018001" y="5293995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29231E95-4C03-0712-85FE-783955C5F675}"/>
              </a:ext>
            </a:extLst>
          </p:cNvPr>
          <p:cNvSpPr/>
          <p:nvPr/>
        </p:nvSpPr>
        <p:spPr>
          <a:xfrm>
            <a:off x="3253030" y="5293995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438D63AE-B2B2-3D48-6488-A9831AD6B740}"/>
              </a:ext>
            </a:extLst>
          </p:cNvPr>
          <p:cNvSpPr/>
          <p:nvPr/>
        </p:nvSpPr>
        <p:spPr>
          <a:xfrm>
            <a:off x="2078277" y="36978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07EA83BA-6480-0AED-944B-2E537FF7E841}"/>
              </a:ext>
            </a:extLst>
          </p:cNvPr>
          <p:cNvSpPr/>
          <p:nvPr/>
        </p:nvSpPr>
        <p:spPr>
          <a:xfrm>
            <a:off x="2313306" y="36978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3654412C-C408-877D-04E0-97EA341B963E}"/>
              </a:ext>
            </a:extLst>
          </p:cNvPr>
          <p:cNvSpPr/>
          <p:nvPr/>
        </p:nvSpPr>
        <p:spPr>
          <a:xfrm>
            <a:off x="2548335" y="36978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B841877F-7BF1-DA3C-387E-09084817C8C7}"/>
              </a:ext>
            </a:extLst>
          </p:cNvPr>
          <p:cNvSpPr/>
          <p:nvPr/>
        </p:nvSpPr>
        <p:spPr>
          <a:xfrm>
            <a:off x="2783364" y="36978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86B385DF-C011-ACAA-247F-75749A52A13E}"/>
              </a:ext>
            </a:extLst>
          </p:cNvPr>
          <p:cNvSpPr/>
          <p:nvPr/>
        </p:nvSpPr>
        <p:spPr>
          <a:xfrm>
            <a:off x="1843248" y="36978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5" name="Oval 74">
            <a:extLst>
              <a:ext uri="{FF2B5EF4-FFF2-40B4-BE49-F238E27FC236}">
                <a16:creationId xmlns:a16="http://schemas.microsoft.com/office/drawing/2014/main" id="{EF3208C0-1FAE-66EA-90E2-A64A309CBC33}"/>
              </a:ext>
            </a:extLst>
          </p:cNvPr>
          <p:cNvSpPr/>
          <p:nvPr/>
        </p:nvSpPr>
        <p:spPr>
          <a:xfrm>
            <a:off x="1625846" y="36978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B1D23932-F2CA-561E-DFFA-E371216B8C8D}"/>
              </a:ext>
            </a:extLst>
          </p:cNvPr>
          <p:cNvSpPr/>
          <p:nvPr/>
        </p:nvSpPr>
        <p:spPr>
          <a:xfrm>
            <a:off x="3018393" y="36978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4B300776-220B-2F90-44AE-D5140656DB87}"/>
              </a:ext>
            </a:extLst>
          </p:cNvPr>
          <p:cNvSpPr/>
          <p:nvPr/>
        </p:nvSpPr>
        <p:spPr>
          <a:xfrm>
            <a:off x="3253422" y="3697803"/>
            <a:ext cx="166042" cy="16604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8910638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DC86703E-CB4A-BCEE-605F-296B122F00B2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F5A12536-B259-31DF-95F4-F8E674479BD7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DDAC2D7-5DF6-413D-F99E-058FE3501CDA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543661C-6FC5-03F7-E282-BB9ED9701DFC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EDD38F2-1CDC-0DC0-D3B5-0D392474F8AE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9 x 8 =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E9D1541-7879-F1FA-889A-18FDF70516F9}"/>
              </a:ext>
            </a:extLst>
          </p:cNvPr>
          <p:cNvSpPr txBox="1"/>
          <p:nvPr/>
        </p:nvSpPr>
        <p:spPr>
          <a:xfrm>
            <a:off x="5145424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x 8 = 72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433AACF7-3DEE-F1F4-EE9A-56BC0773F505}"/>
              </a:ext>
            </a:extLst>
          </p:cNvPr>
          <p:cNvSpPr txBox="1"/>
          <p:nvPr/>
        </p:nvSpPr>
        <p:spPr>
          <a:xfrm>
            <a:off x="1053783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72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CC2020FF-CC2C-CE6E-420B-FB30471741BF}"/>
              </a:ext>
            </a:extLst>
          </p:cNvPr>
          <p:cNvSpPr txBox="1"/>
          <p:nvPr/>
        </p:nvSpPr>
        <p:spPr>
          <a:xfrm>
            <a:off x="5145424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 9</a:t>
            </a:r>
          </a:p>
        </p:txBody>
      </p:sp>
    </p:spTree>
    <p:extLst>
      <p:ext uri="{BB962C8B-B14F-4D97-AF65-F5344CB8AC3E}">
        <p14:creationId xmlns:p14="http://schemas.microsoft.com/office/powerpoint/2010/main" val="275279049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2F6BA36E-82D8-3429-4E5F-FFDF3EBB7C4B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2E38AD02-5366-2BD7-43D5-EA6B53468E8B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BF7E0B9-22DB-4C8C-3D6F-690CBC768D52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FFEC476F-3DCE-0562-AB5E-798C95F9603B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AA3F684-5AC7-5588-22DA-B6503D38906F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9 lots of 8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D853DAB5-2666-A1EA-661C-045BA2D83CA3}"/>
              </a:ext>
            </a:extLst>
          </p:cNvPr>
          <p:cNvSpPr txBox="1"/>
          <p:nvPr/>
        </p:nvSpPr>
        <p:spPr>
          <a:xfrm>
            <a:off x="5362007" y="1474839"/>
            <a:ext cx="2847928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one eighth of 72</a:t>
            </a:r>
          </a:p>
        </p:txBody>
      </p:sp>
      <p:graphicFrame>
        <p:nvGraphicFramePr>
          <p:cNvPr id="13" name="Table 13">
            <a:extLst>
              <a:ext uri="{FF2B5EF4-FFF2-40B4-BE49-F238E27FC236}">
                <a16:creationId xmlns:a16="http://schemas.microsoft.com/office/drawing/2014/main" id="{75F52787-92A6-3948-8F47-E1ECCA9D071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2945670"/>
              </p:ext>
            </p:extLst>
          </p:nvPr>
        </p:nvGraphicFramePr>
        <p:xfrm>
          <a:off x="2245489" y="3811591"/>
          <a:ext cx="787078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7078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72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51B28E66-CE21-E80F-A19D-5E41DBC4AA12}"/>
              </a:ext>
            </a:extLst>
          </p:cNvPr>
          <p:cNvCxnSpPr>
            <a:cxnSpLocks/>
            <a:endCxn id="13" idx="3"/>
          </p:cNvCxnSpPr>
          <p:nvPr/>
        </p:nvCxnSpPr>
        <p:spPr>
          <a:xfrm>
            <a:off x="2327443" y="4390711"/>
            <a:ext cx="705124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5" name="Table 13">
            <a:extLst>
              <a:ext uri="{FF2B5EF4-FFF2-40B4-BE49-F238E27FC236}">
                <a16:creationId xmlns:a16="http://schemas.microsoft.com/office/drawing/2014/main" id="{65A940FA-E371-5EA4-678B-68DBF544612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3495520"/>
              </p:ext>
            </p:extLst>
          </p:nvPr>
        </p:nvGraphicFramePr>
        <p:xfrm>
          <a:off x="5959831" y="3888960"/>
          <a:ext cx="452120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2120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06E3B0D9-B6DC-A6F3-A752-022BF4081843}"/>
              </a:ext>
            </a:extLst>
          </p:cNvPr>
          <p:cNvCxnSpPr>
            <a:endCxn id="15" idx="3"/>
          </p:cNvCxnSpPr>
          <p:nvPr/>
        </p:nvCxnSpPr>
        <p:spPr>
          <a:xfrm>
            <a:off x="5959831" y="4468080"/>
            <a:ext cx="452120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C4EED22D-86F9-2D60-2F47-49F78C3D4641}"/>
              </a:ext>
            </a:extLst>
          </p:cNvPr>
          <p:cNvSpPr txBox="1"/>
          <p:nvPr/>
        </p:nvSpPr>
        <p:spPr>
          <a:xfrm>
            <a:off x="6451864" y="4175693"/>
            <a:ext cx="14556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of 72</a:t>
            </a:r>
          </a:p>
        </p:txBody>
      </p:sp>
    </p:spTree>
    <p:extLst>
      <p:ext uri="{BB962C8B-B14F-4D97-AF65-F5344CB8AC3E}">
        <p14:creationId xmlns:p14="http://schemas.microsoft.com/office/powerpoint/2010/main" val="390957689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E0746D7-FCB5-C289-3E99-16F4211CC173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9EB33AC5-9ADE-B50D-E029-BB574C936559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6DD8D52-862F-49CF-0BF0-9B73740C4968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93854A7A-12A9-F42A-E065-1DE7AA756FFE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graphicFrame>
        <p:nvGraphicFramePr>
          <p:cNvPr id="11" name="Table 14">
            <a:extLst>
              <a:ext uri="{FF2B5EF4-FFF2-40B4-BE49-F238E27FC236}">
                <a16:creationId xmlns:a16="http://schemas.microsoft.com/office/drawing/2014/main" id="{F3EED176-4463-0C03-36B6-7392CCDA53B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2625445"/>
              </p:ext>
            </p:extLst>
          </p:nvPr>
        </p:nvGraphicFramePr>
        <p:xfrm>
          <a:off x="1366576" y="1622243"/>
          <a:ext cx="2081032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0129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60129">
                  <a:extLst>
                    <a:ext uri="{9D8B030D-6E8A-4147-A177-3AD203B41FA5}">
                      <a16:colId xmlns:a16="http://schemas.microsoft.com/office/drawing/2014/main" val="2242317071"/>
                    </a:ext>
                  </a:extLst>
                </a:gridCol>
                <a:gridCol w="260129">
                  <a:extLst>
                    <a:ext uri="{9D8B030D-6E8A-4147-A177-3AD203B41FA5}">
                      <a16:colId xmlns:a16="http://schemas.microsoft.com/office/drawing/2014/main" val="3229766600"/>
                    </a:ext>
                  </a:extLst>
                </a:gridCol>
                <a:gridCol w="260129">
                  <a:extLst>
                    <a:ext uri="{9D8B030D-6E8A-4147-A177-3AD203B41FA5}">
                      <a16:colId xmlns:a16="http://schemas.microsoft.com/office/drawing/2014/main" val="1269749511"/>
                    </a:ext>
                  </a:extLst>
                </a:gridCol>
                <a:gridCol w="260129">
                  <a:extLst>
                    <a:ext uri="{9D8B030D-6E8A-4147-A177-3AD203B41FA5}">
                      <a16:colId xmlns:a16="http://schemas.microsoft.com/office/drawing/2014/main" val="1924359441"/>
                    </a:ext>
                  </a:extLst>
                </a:gridCol>
                <a:gridCol w="260129">
                  <a:extLst>
                    <a:ext uri="{9D8B030D-6E8A-4147-A177-3AD203B41FA5}">
                      <a16:colId xmlns:a16="http://schemas.microsoft.com/office/drawing/2014/main" val="2662449673"/>
                    </a:ext>
                  </a:extLst>
                </a:gridCol>
                <a:gridCol w="260129">
                  <a:extLst>
                    <a:ext uri="{9D8B030D-6E8A-4147-A177-3AD203B41FA5}">
                      <a16:colId xmlns:a16="http://schemas.microsoft.com/office/drawing/2014/main" val="3908336694"/>
                    </a:ext>
                  </a:extLst>
                </a:gridCol>
                <a:gridCol w="260129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344212">
                <a:tc gridSpan="8"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72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B6300A97-AAB4-0A65-2047-CFACC816BD1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20977270"/>
              </p:ext>
            </p:extLst>
          </p:nvPr>
        </p:nvGraphicFramePr>
        <p:xfrm>
          <a:off x="5825712" y="1682520"/>
          <a:ext cx="1874520" cy="6712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17026862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36648590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37827282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42181914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41472305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71364763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191090596"/>
                    </a:ext>
                  </a:extLst>
                </a:gridCol>
              </a:tblGrid>
              <a:tr h="344212">
                <a:tc gridSpan="9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sp>
        <p:nvSpPr>
          <p:cNvPr id="13" name="TextBox 12">
            <a:extLst>
              <a:ext uri="{FF2B5EF4-FFF2-40B4-BE49-F238E27FC236}">
                <a16:creationId xmlns:a16="http://schemas.microsoft.com/office/drawing/2014/main" id="{2EDB442B-F9BD-A9CD-AC97-81BCCE7FAA5C}"/>
              </a:ext>
            </a:extLst>
          </p:cNvPr>
          <p:cNvSpPr txBox="1"/>
          <p:nvPr/>
        </p:nvSpPr>
        <p:spPr>
          <a:xfrm>
            <a:off x="5145424" y="4196098"/>
            <a:ext cx="320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Verdana" panose="020B0604030504040204" pitchFamily="34" charset="0"/>
                <a:ea typeface="Verdana" panose="020B0604030504040204" pitchFamily="34" charset="0"/>
              </a:rPr>
              <a:t>9 groups of 8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13510467-CC5F-8D26-0788-8A8977AECFD5}"/>
              </a:ext>
            </a:extLst>
          </p:cNvPr>
          <p:cNvSpPr/>
          <p:nvPr/>
        </p:nvSpPr>
        <p:spPr>
          <a:xfrm>
            <a:off x="1967798" y="3920569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43B74CAA-4EC4-F67F-AF65-59C8898F509D}"/>
              </a:ext>
            </a:extLst>
          </p:cNvPr>
          <p:cNvSpPr/>
          <p:nvPr/>
        </p:nvSpPr>
        <p:spPr>
          <a:xfrm>
            <a:off x="1967798" y="412778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7428F6F1-1686-9924-BE1A-EF45E396ACA1}"/>
              </a:ext>
            </a:extLst>
          </p:cNvPr>
          <p:cNvSpPr/>
          <p:nvPr/>
        </p:nvSpPr>
        <p:spPr>
          <a:xfrm>
            <a:off x="2170172" y="3920569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243785E4-5714-A2A7-D4FC-DA42A562FEAD}"/>
              </a:ext>
            </a:extLst>
          </p:cNvPr>
          <p:cNvSpPr/>
          <p:nvPr/>
        </p:nvSpPr>
        <p:spPr>
          <a:xfrm>
            <a:off x="2170172" y="412778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3DB44CC9-C5FA-0991-4410-ECF27F5F587B}"/>
              </a:ext>
            </a:extLst>
          </p:cNvPr>
          <p:cNvSpPr/>
          <p:nvPr/>
        </p:nvSpPr>
        <p:spPr>
          <a:xfrm>
            <a:off x="2372545" y="3920569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61C5B233-4E7F-4665-8EF5-D0C26BC0FA83}"/>
              </a:ext>
            </a:extLst>
          </p:cNvPr>
          <p:cNvSpPr/>
          <p:nvPr/>
        </p:nvSpPr>
        <p:spPr>
          <a:xfrm>
            <a:off x="2372545" y="412778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BA4718D5-9F00-EBF3-82C3-905418D246C7}"/>
              </a:ext>
            </a:extLst>
          </p:cNvPr>
          <p:cNvSpPr/>
          <p:nvPr/>
        </p:nvSpPr>
        <p:spPr>
          <a:xfrm>
            <a:off x="2574918" y="3920569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50D2290C-C821-F73B-B90F-09632C8C476F}"/>
              </a:ext>
            </a:extLst>
          </p:cNvPr>
          <p:cNvSpPr/>
          <p:nvPr/>
        </p:nvSpPr>
        <p:spPr>
          <a:xfrm>
            <a:off x="2574918" y="412778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8E0FF0CC-21A3-ED50-6A12-A7E303B856FF}"/>
              </a:ext>
            </a:extLst>
          </p:cNvPr>
          <p:cNvSpPr/>
          <p:nvPr/>
        </p:nvSpPr>
        <p:spPr>
          <a:xfrm>
            <a:off x="1765425" y="3920569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99F8B62A-7F37-08FF-D829-8A3C15777B94}"/>
              </a:ext>
            </a:extLst>
          </p:cNvPr>
          <p:cNvSpPr/>
          <p:nvPr/>
        </p:nvSpPr>
        <p:spPr>
          <a:xfrm>
            <a:off x="1765425" y="412778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77E06243-B877-F16B-C78E-063E0D1F9416}"/>
              </a:ext>
            </a:extLst>
          </p:cNvPr>
          <p:cNvSpPr/>
          <p:nvPr/>
        </p:nvSpPr>
        <p:spPr>
          <a:xfrm>
            <a:off x="1578230" y="3920569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FBB76768-485A-461A-2C02-CF38FDBE23E0}"/>
              </a:ext>
            </a:extLst>
          </p:cNvPr>
          <p:cNvSpPr/>
          <p:nvPr/>
        </p:nvSpPr>
        <p:spPr>
          <a:xfrm>
            <a:off x="1578230" y="412778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54373A5A-F7EC-C1FA-55F2-9EB9BC078C1D}"/>
              </a:ext>
            </a:extLst>
          </p:cNvPr>
          <p:cNvSpPr/>
          <p:nvPr/>
        </p:nvSpPr>
        <p:spPr>
          <a:xfrm>
            <a:off x="2777291" y="3920569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2A383A9F-A23F-79E8-792F-E38E313896DA}"/>
              </a:ext>
            </a:extLst>
          </p:cNvPr>
          <p:cNvSpPr/>
          <p:nvPr/>
        </p:nvSpPr>
        <p:spPr>
          <a:xfrm>
            <a:off x="2777291" y="412778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D82DF459-D562-BDBE-9A2F-B9659AC1A876}"/>
              </a:ext>
            </a:extLst>
          </p:cNvPr>
          <p:cNvSpPr/>
          <p:nvPr/>
        </p:nvSpPr>
        <p:spPr>
          <a:xfrm>
            <a:off x="2979664" y="3920569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81720CE5-F2A7-9AAC-464C-892CD159B5A0}"/>
              </a:ext>
            </a:extLst>
          </p:cNvPr>
          <p:cNvSpPr/>
          <p:nvPr/>
        </p:nvSpPr>
        <p:spPr>
          <a:xfrm>
            <a:off x="2979664" y="412778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FCC8CD61-A05F-231F-46FC-6D41CEBA3836}"/>
              </a:ext>
            </a:extLst>
          </p:cNvPr>
          <p:cNvSpPr/>
          <p:nvPr/>
        </p:nvSpPr>
        <p:spPr>
          <a:xfrm>
            <a:off x="3182037" y="3920569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95B70779-C213-1B7C-211F-29F2C6048E93}"/>
              </a:ext>
            </a:extLst>
          </p:cNvPr>
          <p:cNvSpPr/>
          <p:nvPr/>
        </p:nvSpPr>
        <p:spPr>
          <a:xfrm>
            <a:off x="3182037" y="412778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D0F0976D-A4F1-DE36-7792-7BE48C7EADC7}"/>
              </a:ext>
            </a:extLst>
          </p:cNvPr>
          <p:cNvSpPr/>
          <p:nvPr/>
        </p:nvSpPr>
        <p:spPr>
          <a:xfrm>
            <a:off x="1968136" y="433499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27F47379-6B62-F6FB-F69F-B5BA3E778677}"/>
              </a:ext>
            </a:extLst>
          </p:cNvPr>
          <p:cNvSpPr/>
          <p:nvPr/>
        </p:nvSpPr>
        <p:spPr>
          <a:xfrm>
            <a:off x="2170509" y="433499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8B052EA7-A134-1623-BE67-135A634B2294}"/>
              </a:ext>
            </a:extLst>
          </p:cNvPr>
          <p:cNvSpPr/>
          <p:nvPr/>
        </p:nvSpPr>
        <p:spPr>
          <a:xfrm>
            <a:off x="2372882" y="433499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2AFB766E-ECE2-2AB5-EE52-440591C85525}"/>
              </a:ext>
            </a:extLst>
          </p:cNvPr>
          <p:cNvSpPr/>
          <p:nvPr/>
        </p:nvSpPr>
        <p:spPr>
          <a:xfrm>
            <a:off x="2575255" y="433499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F62D069E-3571-CF97-A355-7EAF972FEFFD}"/>
              </a:ext>
            </a:extLst>
          </p:cNvPr>
          <p:cNvSpPr/>
          <p:nvPr/>
        </p:nvSpPr>
        <p:spPr>
          <a:xfrm>
            <a:off x="1765763" y="433499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50133F98-9A0A-B5DE-A1BC-026C07437D6C}"/>
              </a:ext>
            </a:extLst>
          </p:cNvPr>
          <p:cNvSpPr/>
          <p:nvPr/>
        </p:nvSpPr>
        <p:spPr>
          <a:xfrm>
            <a:off x="1578568" y="433499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9A7CA993-6D12-834F-830F-430B99F9EF29}"/>
              </a:ext>
            </a:extLst>
          </p:cNvPr>
          <p:cNvSpPr/>
          <p:nvPr/>
        </p:nvSpPr>
        <p:spPr>
          <a:xfrm>
            <a:off x="2777629" y="433499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467391EC-8395-1AB3-205E-1FA5DE49DE75}"/>
              </a:ext>
            </a:extLst>
          </p:cNvPr>
          <p:cNvSpPr/>
          <p:nvPr/>
        </p:nvSpPr>
        <p:spPr>
          <a:xfrm>
            <a:off x="2980002" y="433499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CA43782-6405-6D6F-45B6-9856F887906B}"/>
              </a:ext>
            </a:extLst>
          </p:cNvPr>
          <p:cNvSpPr/>
          <p:nvPr/>
        </p:nvSpPr>
        <p:spPr>
          <a:xfrm>
            <a:off x="3182375" y="433499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F795A32C-9AB0-D962-AEB3-7A46557C8595}"/>
              </a:ext>
            </a:extLst>
          </p:cNvPr>
          <p:cNvSpPr/>
          <p:nvPr/>
        </p:nvSpPr>
        <p:spPr>
          <a:xfrm>
            <a:off x="1968474" y="45422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6ABF2986-2BF5-1263-D959-E1EF5B4838F3}"/>
              </a:ext>
            </a:extLst>
          </p:cNvPr>
          <p:cNvSpPr/>
          <p:nvPr/>
        </p:nvSpPr>
        <p:spPr>
          <a:xfrm>
            <a:off x="2170847" y="45422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C5F8E56D-CAE0-A54A-5F6B-5CF23E377FAE}"/>
              </a:ext>
            </a:extLst>
          </p:cNvPr>
          <p:cNvSpPr/>
          <p:nvPr/>
        </p:nvSpPr>
        <p:spPr>
          <a:xfrm>
            <a:off x="2373220" y="45422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BB1A1B04-FD67-2173-C54D-7EF78674AC36}"/>
              </a:ext>
            </a:extLst>
          </p:cNvPr>
          <p:cNvSpPr/>
          <p:nvPr/>
        </p:nvSpPr>
        <p:spPr>
          <a:xfrm>
            <a:off x="2575593" y="45422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E484DEB7-B639-B757-A89A-316211B3B7C0}"/>
              </a:ext>
            </a:extLst>
          </p:cNvPr>
          <p:cNvSpPr/>
          <p:nvPr/>
        </p:nvSpPr>
        <p:spPr>
          <a:xfrm>
            <a:off x="1766100" y="45422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70DBDC67-01EF-30B0-8EE2-E5728187D156}"/>
              </a:ext>
            </a:extLst>
          </p:cNvPr>
          <p:cNvSpPr/>
          <p:nvPr/>
        </p:nvSpPr>
        <p:spPr>
          <a:xfrm>
            <a:off x="1578905" y="45422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9A33FDEF-3752-87AB-62C0-CF60C57C3A76}"/>
              </a:ext>
            </a:extLst>
          </p:cNvPr>
          <p:cNvSpPr/>
          <p:nvPr/>
        </p:nvSpPr>
        <p:spPr>
          <a:xfrm>
            <a:off x="2777966" y="45422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3E620219-36F9-6757-79BA-BCC9512823C3}"/>
              </a:ext>
            </a:extLst>
          </p:cNvPr>
          <p:cNvSpPr/>
          <p:nvPr/>
        </p:nvSpPr>
        <p:spPr>
          <a:xfrm>
            <a:off x="2980339" y="45422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B343BADF-0A75-97B6-7838-E0BC6111EADE}"/>
              </a:ext>
            </a:extLst>
          </p:cNvPr>
          <p:cNvSpPr/>
          <p:nvPr/>
        </p:nvSpPr>
        <p:spPr>
          <a:xfrm>
            <a:off x="3182712" y="45422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E2672BAE-230A-AD9D-9AD0-60513E008BF1}"/>
              </a:ext>
            </a:extLst>
          </p:cNvPr>
          <p:cNvSpPr/>
          <p:nvPr/>
        </p:nvSpPr>
        <p:spPr>
          <a:xfrm>
            <a:off x="1973291" y="474004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726FFB11-90DD-6581-D646-4B059E723FD2}"/>
              </a:ext>
            </a:extLst>
          </p:cNvPr>
          <p:cNvSpPr/>
          <p:nvPr/>
        </p:nvSpPr>
        <p:spPr>
          <a:xfrm>
            <a:off x="2175664" y="474004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658862C2-E96D-AB6B-41DD-508A3E6D463A}"/>
              </a:ext>
            </a:extLst>
          </p:cNvPr>
          <p:cNvSpPr/>
          <p:nvPr/>
        </p:nvSpPr>
        <p:spPr>
          <a:xfrm>
            <a:off x="2378037" y="474004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155DE1AC-7498-6CB3-E179-1926584097B4}"/>
              </a:ext>
            </a:extLst>
          </p:cNvPr>
          <p:cNvSpPr/>
          <p:nvPr/>
        </p:nvSpPr>
        <p:spPr>
          <a:xfrm>
            <a:off x="2580411" y="474004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B0F4CC2C-D473-D37A-0078-7DBCC02CEF05}"/>
              </a:ext>
            </a:extLst>
          </p:cNvPr>
          <p:cNvSpPr/>
          <p:nvPr/>
        </p:nvSpPr>
        <p:spPr>
          <a:xfrm>
            <a:off x="1770918" y="474004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F7088211-DD0F-BB7A-58AC-36961CD4501B}"/>
              </a:ext>
            </a:extLst>
          </p:cNvPr>
          <p:cNvSpPr/>
          <p:nvPr/>
        </p:nvSpPr>
        <p:spPr>
          <a:xfrm>
            <a:off x="1583723" y="474004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E456586B-CF23-4C6A-E58F-62D925CEA125}"/>
              </a:ext>
            </a:extLst>
          </p:cNvPr>
          <p:cNvSpPr/>
          <p:nvPr/>
        </p:nvSpPr>
        <p:spPr>
          <a:xfrm>
            <a:off x="2782784" y="474004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FC0A90A1-16F2-4DBF-1A8D-A9F1677C21AE}"/>
              </a:ext>
            </a:extLst>
          </p:cNvPr>
          <p:cNvSpPr/>
          <p:nvPr/>
        </p:nvSpPr>
        <p:spPr>
          <a:xfrm>
            <a:off x="2985157" y="474004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FD00BAB9-4EC7-B666-B802-95F4FDA462F4}"/>
              </a:ext>
            </a:extLst>
          </p:cNvPr>
          <p:cNvSpPr/>
          <p:nvPr/>
        </p:nvSpPr>
        <p:spPr>
          <a:xfrm>
            <a:off x="3187530" y="4740040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9C5CA379-A773-78F7-7407-6E063AF99F7A}"/>
              </a:ext>
            </a:extLst>
          </p:cNvPr>
          <p:cNvSpPr/>
          <p:nvPr/>
        </p:nvSpPr>
        <p:spPr>
          <a:xfrm>
            <a:off x="1973629" y="492633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7CB6900F-3CCE-AB87-6CDF-C19D870EB429}"/>
              </a:ext>
            </a:extLst>
          </p:cNvPr>
          <p:cNvSpPr/>
          <p:nvPr/>
        </p:nvSpPr>
        <p:spPr>
          <a:xfrm>
            <a:off x="2176002" y="492633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5BD2F80C-5211-C036-66F5-A941A5441FC8}"/>
              </a:ext>
            </a:extLst>
          </p:cNvPr>
          <p:cNvSpPr/>
          <p:nvPr/>
        </p:nvSpPr>
        <p:spPr>
          <a:xfrm>
            <a:off x="2378375" y="492633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B15DE138-8D39-EDE2-2A4B-DD6FC825A4AA}"/>
              </a:ext>
            </a:extLst>
          </p:cNvPr>
          <p:cNvSpPr/>
          <p:nvPr/>
        </p:nvSpPr>
        <p:spPr>
          <a:xfrm>
            <a:off x="2580748" y="492633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6A48DC3C-0DB1-E107-ADD1-0B6A45D056F9}"/>
              </a:ext>
            </a:extLst>
          </p:cNvPr>
          <p:cNvSpPr/>
          <p:nvPr/>
        </p:nvSpPr>
        <p:spPr>
          <a:xfrm>
            <a:off x="1771256" y="492633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A20DE23B-49EA-FA9D-FF10-AE49DD5B74A3}"/>
              </a:ext>
            </a:extLst>
          </p:cNvPr>
          <p:cNvSpPr/>
          <p:nvPr/>
        </p:nvSpPr>
        <p:spPr>
          <a:xfrm>
            <a:off x="1584060" y="492633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997295A7-F178-B22F-18F6-3223E9F32388}"/>
              </a:ext>
            </a:extLst>
          </p:cNvPr>
          <p:cNvSpPr/>
          <p:nvPr/>
        </p:nvSpPr>
        <p:spPr>
          <a:xfrm>
            <a:off x="2783121" y="492633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9C8BD1CA-97CB-E2C7-85FC-BB144EE8AF14}"/>
              </a:ext>
            </a:extLst>
          </p:cNvPr>
          <p:cNvSpPr/>
          <p:nvPr/>
        </p:nvSpPr>
        <p:spPr>
          <a:xfrm>
            <a:off x="2985494" y="492633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85F13626-6C9B-36C2-CF8B-8F29CCD0FB48}"/>
              </a:ext>
            </a:extLst>
          </p:cNvPr>
          <p:cNvSpPr/>
          <p:nvPr/>
        </p:nvSpPr>
        <p:spPr>
          <a:xfrm>
            <a:off x="3187868" y="492633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8" name="Oval 67">
            <a:extLst>
              <a:ext uri="{FF2B5EF4-FFF2-40B4-BE49-F238E27FC236}">
                <a16:creationId xmlns:a16="http://schemas.microsoft.com/office/drawing/2014/main" id="{1D0B7529-C521-EB62-E1AC-635DC2240BAD}"/>
              </a:ext>
            </a:extLst>
          </p:cNvPr>
          <p:cNvSpPr/>
          <p:nvPr/>
        </p:nvSpPr>
        <p:spPr>
          <a:xfrm>
            <a:off x="1968474" y="37285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4AA20C2B-9703-2207-CACB-53BAE277E0EF}"/>
              </a:ext>
            </a:extLst>
          </p:cNvPr>
          <p:cNvSpPr/>
          <p:nvPr/>
        </p:nvSpPr>
        <p:spPr>
          <a:xfrm>
            <a:off x="2170847" y="37285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E755226A-E1F3-DCA8-C205-3091995180BD}"/>
              </a:ext>
            </a:extLst>
          </p:cNvPr>
          <p:cNvSpPr/>
          <p:nvPr/>
        </p:nvSpPr>
        <p:spPr>
          <a:xfrm>
            <a:off x="2373220" y="37285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402C6B21-FF87-8B7E-9AEB-0B9DA95D800C}"/>
              </a:ext>
            </a:extLst>
          </p:cNvPr>
          <p:cNvSpPr/>
          <p:nvPr/>
        </p:nvSpPr>
        <p:spPr>
          <a:xfrm>
            <a:off x="2575593" y="37285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76D45085-1B3B-4C27-6E22-294C44EB6BD6}"/>
              </a:ext>
            </a:extLst>
          </p:cNvPr>
          <p:cNvSpPr/>
          <p:nvPr/>
        </p:nvSpPr>
        <p:spPr>
          <a:xfrm>
            <a:off x="1766100" y="37285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3D6C7DE9-AE3F-2C2D-FF45-DB0E2B99CD26}"/>
              </a:ext>
            </a:extLst>
          </p:cNvPr>
          <p:cNvSpPr/>
          <p:nvPr/>
        </p:nvSpPr>
        <p:spPr>
          <a:xfrm>
            <a:off x="1578905" y="37285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A6CCCF43-BCE8-4626-7B1D-776E7B86CB55}"/>
              </a:ext>
            </a:extLst>
          </p:cNvPr>
          <p:cNvSpPr/>
          <p:nvPr/>
        </p:nvSpPr>
        <p:spPr>
          <a:xfrm>
            <a:off x="2777966" y="37285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5" name="Oval 74">
            <a:extLst>
              <a:ext uri="{FF2B5EF4-FFF2-40B4-BE49-F238E27FC236}">
                <a16:creationId xmlns:a16="http://schemas.microsoft.com/office/drawing/2014/main" id="{3BA78A6C-EB04-E3CC-3019-2BA9FAFF62EA}"/>
              </a:ext>
            </a:extLst>
          </p:cNvPr>
          <p:cNvSpPr/>
          <p:nvPr/>
        </p:nvSpPr>
        <p:spPr>
          <a:xfrm>
            <a:off x="2980339" y="37285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A8274B84-6549-B786-F70D-87BF742DE11C}"/>
              </a:ext>
            </a:extLst>
          </p:cNvPr>
          <p:cNvSpPr/>
          <p:nvPr/>
        </p:nvSpPr>
        <p:spPr>
          <a:xfrm>
            <a:off x="3182712" y="3728501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86C523B4-270A-9C2F-F9BA-B8091FBDD331}"/>
              </a:ext>
            </a:extLst>
          </p:cNvPr>
          <p:cNvSpPr/>
          <p:nvPr/>
        </p:nvSpPr>
        <p:spPr>
          <a:xfrm>
            <a:off x="1967799" y="513354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A121E7DE-3C3E-32A8-250C-5F037CF0C605}"/>
              </a:ext>
            </a:extLst>
          </p:cNvPr>
          <p:cNvSpPr/>
          <p:nvPr/>
        </p:nvSpPr>
        <p:spPr>
          <a:xfrm>
            <a:off x="2170172" y="513354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9DB3D978-4E4E-7DDB-AC74-447EA4FAEA77}"/>
              </a:ext>
            </a:extLst>
          </p:cNvPr>
          <p:cNvSpPr/>
          <p:nvPr/>
        </p:nvSpPr>
        <p:spPr>
          <a:xfrm>
            <a:off x="2372545" y="513354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AEA01434-B15D-03C1-2D99-13A38F730F9A}"/>
              </a:ext>
            </a:extLst>
          </p:cNvPr>
          <p:cNvSpPr/>
          <p:nvPr/>
        </p:nvSpPr>
        <p:spPr>
          <a:xfrm>
            <a:off x="2574918" y="513354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AA18A73B-FA84-127B-3624-EA1BE4B6197D}"/>
              </a:ext>
            </a:extLst>
          </p:cNvPr>
          <p:cNvSpPr/>
          <p:nvPr/>
        </p:nvSpPr>
        <p:spPr>
          <a:xfrm>
            <a:off x="1765426" y="513354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BF88B887-B381-55EA-3395-89CD8E47344C}"/>
              </a:ext>
            </a:extLst>
          </p:cNvPr>
          <p:cNvSpPr/>
          <p:nvPr/>
        </p:nvSpPr>
        <p:spPr>
          <a:xfrm>
            <a:off x="1578230" y="513354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4" name="Oval 83">
            <a:extLst>
              <a:ext uri="{FF2B5EF4-FFF2-40B4-BE49-F238E27FC236}">
                <a16:creationId xmlns:a16="http://schemas.microsoft.com/office/drawing/2014/main" id="{8523927B-1E7C-9FB9-AFB0-5D07DD898D75}"/>
              </a:ext>
            </a:extLst>
          </p:cNvPr>
          <p:cNvSpPr/>
          <p:nvPr/>
        </p:nvSpPr>
        <p:spPr>
          <a:xfrm>
            <a:off x="2777291" y="513354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DC421B0A-0BAF-8892-8E25-B8B154BB24DD}"/>
              </a:ext>
            </a:extLst>
          </p:cNvPr>
          <p:cNvSpPr/>
          <p:nvPr/>
        </p:nvSpPr>
        <p:spPr>
          <a:xfrm>
            <a:off x="2979664" y="513354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50C9E430-A2F8-2F44-C958-3CB59EA87B9A}"/>
              </a:ext>
            </a:extLst>
          </p:cNvPr>
          <p:cNvSpPr/>
          <p:nvPr/>
        </p:nvSpPr>
        <p:spPr>
          <a:xfrm>
            <a:off x="3182038" y="5133548"/>
            <a:ext cx="142971" cy="142971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6914231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CE36E34D-F0CC-96AB-773B-1541EA1596E0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4959E76-1165-0AD2-C037-167EECB39523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AB7CFB9-7877-BF43-03B7-6F2F00F1B3E0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765F8E4D-B9DA-B063-8E8A-9F4ACB12A9CD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D1C07590-7460-D4EC-A761-0DFC39352E29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10 x 8 =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9ED8076-0661-E57E-9E8B-9B7E72B865C9}"/>
              </a:ext>
            </a:extLst>
          </p:cNvPr>
          <p:cNvSpPr txBox="1"/>
          <p:nvPr/>
        </p:nvSpPr>
        <p:spPr>
          <a:xfrm>
            <a:off x="5145424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x 8 = 80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750AFE4C-58EB-A20A-E90F-599AF2E9B30A}"/>
              </a:ext>
            </a:extLst>
          </p:cNvPr>
          <p:cNvSpPr txBox="1"/>
          <p:nvPr/>
        </p:nvSpPr>
        <p:spPr>
          <a:xfrm>
            <a:off x="1053783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80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229D16DF-F5A9-19CC-C2CB-8DA28019A414}"/>
              </a:ext>
            </a:extLst>
          </p:cNvPr>
          <p:cNvSpPr txBox="1"/>
          <p:nvPr/>
        </p:nvSpPr>
        <p:spPr>
          <a:xfrm>
            <a:off x="5145424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 10</a:t>
            </a:r>
          </a:p>
        </p:txBody>
      </p:sp>
    </p:spTree>
    <p:extLst>
      <p:ext uri="{BB962C8B-B14F-4D97-AF65-F5344CB8AC3E}">
        <p14:creationId xmlns:p14="http://schemas.microsoft.com/office/powerpoint/2010/main" val="391972446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96A9AF53-E67C-CFEC-082E-4532498A8978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7EA93F99-0C3B-EF3F-25DF-6599FAC4CED4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938A888-394E-12FE-E3A1-E5B7F3CE6294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2A9E3E5-3C54-2E2B-15FA-A15A696B5C6E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80511182-424A-C2AB-6E22-755DB334E1BD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10 lots of 8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EBE9F2B-E25F-53FF-D3BB-FC51413F9811}"/>
              </a:ext>
            </a:extLst>
          </p:cNvPr>
          <p:cNvSpPr txBox="1"/>
          <p:nvPr/>
        </p:nvSpPr>
        <p:spPr>
          <a:xfrm>
            <a:off x="5145424" y="1584960"/>
            <a:ext cx="32040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one eighth of 80</a:t>
            </a:r>
          </a:p>
        </p:txBody>
      </p:sp>
      <p:graphicFrame>
        <p:nvGraphicFramePr>
          <p:cNvPr id="13" name="Table 13">
            <a:extLst>
              <a:ext uri="{FF2B5EF4-FFF2-40B4-BE49-F238E27FC236}">
                <a16:creationId xmlns:a16="http://schemas.microsoft.com/office/drawing/2014/main" id="{D820CF3B-DC94-4D45-3F82-7769BEEF328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6109928"/>
              </p:ext>
            </p:extLst>
          </p:nvPr>
        </p:nvGraphicFramePr>
        <p:xfrm>
          <a:off x="2245489" y="3811591"/>
          <a:ext cx="787078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7078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80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A40D2911-B5FD-C258-A93B-F09934CF82AB}"/>
              </a:ext>
            </a:extLst>
          </p:cNvPr>
          <p:cNvCxnSpPr>
            <a:cxnSpLocks/>
            <a:endCxn id="13" idx="3"/>
          </p:cNvCxnSpPr>
          <p:nvPr/>
        </p:nvCxnSpPr>
        <p:spPr>
          <a:xfrm>
            <a:off x="2327443" y="4390711"/>
            <a:ext cx="705124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5" name="Table 13">
            <a:extLst>
              <a:ext uri="{FF2B5EF4-FFF2-40B4-BE49-F238E27FC236}">
                <a16:creationId xmlns:a16="http://schemas.microsoft.com/office/drawing/2014/main" id="{C03E16C5-C77E-621A-51B9-ABEF0C1F6C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911732"/>
              </p:ext>
            </p:extLst>
          </p:nvPr>
        </p:nvGraphicFramePr>
        <p:xfrm>
          <a:off x="5959831" y="3888960"/>
          <a:ext cx="452120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2120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321CA513-52EC-CE1D-26CB-A869318D50B1}"/>
              </a:ext>
            </a:extLst>
          </p:cNvPr>
          <p:cNvCxnSpPr>
            <a:endCxn id="15" idx="3"/>
          </p:cNvCxnSpPr>
          <p:nvPr/>
        </p:nvCxnSpPr>
        <p:spPr>
          <a:xfrm>
            <a:off x="5959831" y="4468080"/>
            <a:ext cx="452120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090765E8-FF97-3E17-A7FF-4B250F57E61B}"/>
              </a:ext>
            </a:extLst>
          </p:cNvPr>
          <p:cNvSpPr txBox="1"/>
          <p:nvPr/>
        </p:nvSpPr>
        <p:spPr>
          <a:xfrm>
            <a:off x="6451864" y="4175693"/>
            <a:ext cx="14556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of 80</a:t>
            </a:r>
          </a:p>
        </p:txBody>
      </p:sp>
    </p:spTree>
    <p:extLst>
      <p:ext uri="{BB962C8B-B14F-4D97-AF65-F5344CB8AC3E}">
        <p14:creationId xmlns:p14="http://schemas.microsoft.com/office/powerpoint/2010/main" val="240029928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9F6E62BA-E5DC-6541-C983-F969196143B2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E9F216F6-0966-85EE-5EEE-F129671DE620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3A8D87D3-2A3B-2CAC-8666-DA4263167877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6C1237A8-C27B-EA06-CCFC-A046F0459A72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graphicFrame>
        <p:nvGraphicFramePr>
          <p:cNvPr id="11" name="Table 14">
            <a:extLst>
              <a:ext uri="{FF2B5EF4-FFF2-40B4-BE49-F238E27FC236}">
                <a16:creationId xmlns:a16="http://schemas.microsoft.com/office/drawing/2014/main" id="{FC0EF020-67FE-09EB-4C9C-BBCC6390C6C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9590630"/>
              </p:ext>
            </p:extLst>
          </p:nvPr>
        </p:nvGraphicFramePr>
        <p:xfrm>
          <a:off x="1556576" y="1625647"/>
          <a:ext cx="2027616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452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53452">
                  <a:extLst>
                    <a:ext uri="{9D8B030D-6E8A-4147-A177-3AD203B41FA5}">
                      <a16:colId xmlns:a16="http://schemas.microsoft.com/office/drawing/2014/main" val="2322411553"/>
                    </a:ext>
                  </a:extLst>
                </a:gridCol>
                <a:gridCol w="253452">
                  <a:extLst>
                    <a:ext uri="{9D8B030D-6E8A-4147-A177-3AD203B41FA5}">
                      <a16:colId xmlns:a16="http://schemas.microsoft.com/office/drawing/2014/main" val="4179812215"/>
                    </a:ext>
                  </a:extLst>
                </a:gridCol>
                <a:gridCol w="253452">
                  <a:extLst>
                    <a:ext uri="{9D8B030D-6E8A-4147-A177-3AD203B41FA5}">
                      <a16:colId xmlns:a16="http://schemas.microsoft.com/office/drawing/2014/main" val="600016683"/>
                    </a:ext>
                  </a:extLst>
                </a:gridCol>
                <a:gridCol w="253452">
                  <a:extLst>
                    <a:ext uri="{9D8B030D-6E8A-4147-A177-3AD203B41FA5}">
                      <a16:colId xmlns:a16="http://schemas.microsoft.com/office/drawing/2014/main" val="2212059064"/>
                    </a:ext>
                  </a:extLst>
                </a:gridCol>
                <a:gridCol w="253452">
                  <a:extLst>
                    <a:ext uri="{9D8B030D-6E8A-4147-A177-3AD203B41FA5}">
                      <a16:colId xmlns:a16="http://schemas.microsoft.com/office/drawing/2014/main" val="159901890"/>
                    </a:ext>
                  </a:extLst>
                </a:gridCol>
                <a:gridCol w="253452">
                  <a:extLst>
                    <a:ext uri="{9D8B030D-6E8A-4147-A177-3AD203B41FA5}">
                      <a16:colId xmlns:a16="http://schemas.microsoft.com/office/drawing/2014/main" val="4023018549"/>
                    </a:ext>
                  </a:extLst>
                </a:gridCol>
                <a:gridCol w="253452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344212">
                <a:tc gridSpan="8"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4C72F868-2E36-13FC-D23E-A4E7570A577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97170768"/>
              </p:ext>
            </p:extLst>
          </p:nvPr>
        </p:nvGraphicFramePr>
        <p:xfrm>
          <a:off x="5825712" y="1682520"/>
          <a:ext cx="2082800" cy="6712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17026862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36648590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37827282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42181914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41472305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71364763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43858423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191090596"/>
                    </a:ext>
                  </a:extLst>
                </a:gridCol>
              </a:tblGrid>
              <a:tr h="344212">
                <a:tc gridSpan="10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sp>
        <p:nvSpPr>
          <p:cNvPr id="13" name="TextBox 12">
            <a:extLst>
              <a:ext uri="{FF2B5EF4-FFF2-40B4-BE49-F238E27FC236}">
                <a16:creationId xmlns:a16="http://schemas.microsoft.com/office/drawing/2014/main" id="{0D13E3C3-7299-3AEA-8D8F-BCDE54AB80A2}"/>
              </a:ext>
            </a:extLst>
          </p:cNvPr>
          <p:cNvSpPr txBox="1"/>
          <p:nvPr/>
        </p:nvSpPr>
        <p:spPr>
          <a:xfrm>
            <a:off x="5145424" y="4196098"/>
            <a:ext cx="320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Verdana" panose="020B0604030504040204" pitchFamily="34" charset="0"/>
                <a:ea typeface="Verdana" panose="020B0604030504040204" pitchFamily="34" charset="0"/>
              </a:rPr>
              <a:t>10 groups of 8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4C5BDA8F-B416-63D2-F53F-FBF841218EAE}"/>
              </a:ext>
            </a:extLst>
          </p:cNvPr>
          <p:cNvSpPr/>
          <p:nvPr/>
        </p:nvSpPr>
        <p:spPr>
          <a:xfrm>
            <a:off x="1928874" y="407897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777A647D-AD43-FD9C-695B-D53738F2E7B5}"/>
              </a:ext>
            </a:extLst>
          </p:cNvPr>
          <p:cNvSpPr/>
          <p:nvPr/>
        </p:nvSpPr>
        <p:spPr>
          <a:xfrm>
            <a:off x="1928874" y="427699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81DCE2B1-08C8-936A-84F8-705A618BE035}"/>
              </a:ext>
            </a:extLst>
          </p:cNvPr>
          <p:cNvSpPr/>
          <p:nvPr/>
        </p:nvSpPr>
        <p:spPr>
          <a:xfrm>
            <a:off x="2122276" y="407897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52CA61D9-8041-D01E-66F6-001D0F0C4666}"/>
              </a:ext>
            </a:extLst>
          </p:cNvPr>
          <p:cNvSpPr/>
          <p:nvPr/>
        </p:nvSpPr>
        <p:spPr>
          <a:xfrm>
            <a:off x="2122276" y="427699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197DFB63-5AB6-F648-66E0-1DD730ECD929}"/>
              </a:ext>
            </a:extLst>
          </p:cNvPr>
          <p:cNvSpPr/>
          <p:nvPr/>
        </p:nvSpPr>
        <p:spPr>
          <a:xfrm>
            <a:off x="2315678" y="407897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CBB8D979-0E06-1A10-7C05-6D92A25DF861}"/>
              </a:ext>
            </a:extLst>
          </p:cNvPr>
          <p:cNvSpPr/>
          <p:nvPr/>
        </p:nvSpPr>
        <p:spPr>
          <a:xfrm>
            <a:off x="2315678" y="427699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C1B144C4-FED0-DFB2-3DE0-6FD86DD25E65}"/>
              </a:ext>
            </a:extLst>
          </p:cNvPr>
          <p:cNvSpPr/>
          <p:nvPr/>
        </p:nvSpPr>
        <p:spPr>
          <a:xfrm>
            <a:off x="2509080" y="407897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D1950289-C1BD-DD3A-6C42-22A3B9DB1AB1}"/>
              </a:ext>
            </a:extLst>
          </p:cNvPr>
          <p:cNvSpPr/>
          <p:nvPr/>
        </p:nvSpPr>
        <p:spPr>
          <a:xfrm>
            <a:off x="2509080" y="427699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B2302499-0B62-0577-2FD6-B7978921E073}"/>
              </a:ext>
            </a:extLst>
          </p:cNvPr>
          <p:cNvSpPr/>
          <p:nvPr/>
        </p:nvSpPr>
        <p:spPr>
          <a:xfrm>
            <a:off x="1735473" y="407897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4CB6A1CB-8BA0-A4FB-DB3F-A72700E28EC7}"/>
              </a:ext>
            </a:extLst>
          </p:cNvPr>
          <p:cNvSpPr/>
          <p:nvPr/>
        </p:nvSpPr>
        <p:spPr>
          <a:xfrm>
            <a:off x="1735473" y="427699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142ECEDA-E813-7E40-36B2-375DFE796697}"/>
              </a:ext>
            </a:extLst>
          </p:cNvPr>
          <p:cNvSpPr/>
          <p:nvPr/>
        </p:nvSpPr>
        <p:spPr>
          <a:xfrm>
            <a:off x="1556576" y="407897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73EA4D62-4495-0290-E4E2-70CEB614D0B7}"/>
              </a:ext>
            </a:extLst>
          </p:cNvPr>
          <p:cNvSpPr/>
          <p:nvPr/>
        </p:nvSpPr>
        <p:spPr>
          <a:xfrm>
            <a:off x="1556576" y="427699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FA21C3B7-8990-C599-1CE6-29010563CCC8}"/>
              </a:ext>
            </a:extLst>
          </p:cNvPr>
          <p:cNvSpPr/>
          <p:nvPr/>
        </p:nvSpPr>
        <p:spPr>
          <a:xfrm>
            <a:off x="2702481" y="407897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524AB5DF-2F61-28BF-6D1C-0C9CF88C9305}"/>
              </a:ext>
            </a:extLst>
          </p:cNvPr>
          <p:cNvSpPr/>
          <p:nvPr/>
        </p:nvSpPr>
        <p:spPr>
          <a:xfrm>
            <a:off x="2702481" y="427699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3B971DB2-7C7B-AEC5-B6E4-0E373718F5ED}"/>
              </a:ext>
            </a:extLst>
          </p:cNvPr>
          <p:cNvSpPr/>
          <p:nvPr/>
        </p:nvSpPr>
        <p:spPr>
          <a:xfrm>
            <a:off x="2895883" y="407897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35960FB-F8EB-FFED-482E-17E772BD96E8}"/>
              </a:ext>
            </a:extLst>
          </p:cNvPr>
          <p:cNvSpPr/>
          <p:nvPr/>
        </p:nvSpPr>
        <p:spPr>
          <a:xfrm>
            <a:off x="2895883" y="427699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48CDEBD3-F88C-5914-A0E0-B78B4696DB34}"/>
              </a:ext>
            </a:extLst>
          </p:cNvPr>
          <p:cNvSpPr/>
          <p:nvPr/>
        </p:nvSpPr>
        <p:spPr>
          <a:xfrm>
            <a:off x="3089285" y="407897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10271FE1-0A7D-BC70-9435-2B9FAF944ABD}"/>
              </a:ext>
            </a:extLst>
          </p:cNvPr>
          <p:cNvSpPr/>
          <p:nvPr/>
        </p:nvSpPr>
        <p:spPr>
          <a:xfrm>
            <a:off x="3089285" y="427699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11C72D82-4FF8-7A00-F986-C2EB88E291EB}"/>
              </a:ext>
            </a:extLst>
          </p:cNvPr>
          <p:cNvSpPr/>
          <p:nvPr/>
        </p:nvSpPr>
        <p:spPr>
          <a:xfrm>
            <a:off x="3282686" y="407897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16A0B4C4-95AF-D27A-12D1-AC40ECA74D62}"/>
              </a:ext>
            </a:extLst>
          </p:cNvPr>
          <p:cNvSpPr/>
          <p:nvPr/>
        </p:nvSpPr>
        <p:spPr>
          <a:xfrm>
            <a:off x="3282686" y="427699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BB44CC4-8514-0B6A-B488-CFBCE6B24B2B}"/>
              </a:ext>
            </a:extLst>
          </p:cNvPr>
          <p:cNvSpPr/>
          <p:nvPr/>
        </p:nvSpPr>
        <p:spPr>
          <a:xfrm>
            <a:off x="1929197" y="449676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EF5E6DD8-3CE6-E5BC-F493-5FF8C5D5EE84}"/>
              </a:ext>
            </a:extLst>
          </p:cNvPr>
          <p:cNvSpPr/>
          <p:nvPr/>
        </p:nvSpPr>
        <p:spPr>
          <a:xfrm>
            <a:off x="2122599" y="449676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C236CB6C-570C-97B9-B81C-3E4BA208B18C}"/>
              </a:ext>
            </a:extLst>
          </p:cNvPr>
          <p:cNvSpPr/>
          <p:nvPr/>
        </p:nvSpPr>
        <p:spPr>
          <a:xfrm>
            <a:off x="2316000" y="449676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69AD4893-9BF1-7891-9A18-184BEFF91C19}"/>
              </a:ext>
            </a:extLst>
          </p:cNvPr>
          <p:cNvSpPr/>
          <p:nvPr/>
        </p:nvSpPr>
        <p:spPr>
          <a:xfrm>
            <a:off x="2509402" y="449676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E1ED2AF9-1CCB-4621-3F25-640B7867468F}"/>
              </a:ext>
            </a:extLst>
          </p:cNvPr>
          <p:cNvSpPr/>
          <p:nvPr/>
        </p:nvSpPr>
        <p:spPr>
          <a:xfrm>
            <a:off x="1735795" y="449676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6AFB8CF5-B754-0672-4365-89D433A66A63}"/>
              </a:ext>
            </a:extLst>
          </p:cNvPr>
          <p:cNvSpPr/>
          <p:nvPr/>
        </p:nvSpPr>
        <p:spPr>
          <a:xfrm>
            <a:off x="1556899" y="449676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EF063B11-B9E0-E42F-47A8-B0E862B41D00}"/>
              </a:ext>
            </a:extLst>
          </p:cNvPr>
          <p:cNvSpPr/>
          <p:nvPr/>
        </p:nvSpPr>
        <p:spPr>
          <a:xfrm>
            <a:off x="2702804" y="449676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108BD7B2-598F-5905-2277-08BB890153CA}"/>
              </a:ext>
            </a:extLst>
          </p:cNvPr>
          <p:cNvSpPr/>
          <p:nvPr/>
        </p:nvSpPr>
        <p:spPr>
          <a:xfrm>
            <a:off x="2896206" y="449676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23FCC8BB-1170-4B44-8DA8-972697890AA4}"/>
              </a:ext>
            </a:extLst>
          </p:cNvPr>
          <p:cNvSpPr/>
          <p:nvPr/>
        </p:nvSpPr>
        <p:spPr>
          <a:xfrm>
            <a:off x="3089607" y="449676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67137891-3BFA-901B-659F-07E1F5B6A7C8}"/>
              </a:ext>
            </a:extLst>
          </p:cNvPr>
          <p:cNvSpPr/>
          <p:nvPr/>
        </p:nvSpPr>
        <p:spPr>
          <a:xfrm>
            <a:off x="3283009" y="4496762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76033554-4D34-B8D2-CD65-03CBF0F0E9D1}"/>
              </a:ext>
            </a:extLst>
          </p:cNvPr>
          <p:cNvSpPr/>
          <p:nvPr/>
        </p:nvSpPr>
        <p:spPr>
          <a:xfrm>
            <a:off x="1929520" y="469478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ACA11CCE-B03A-3A62-0C8C-6936596E9B8B}"/>
              </a:ext>
            </a:extLst>
          </p:cNvPr>
          <p:cNvSpPr/>
          <p:nvPr/>
        </p:nvSpPr>
        <p:spPr>
          <a:xfrm>
            <a:off x="2122921" y="469478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A8271891-551F-A6A3-C039-1FAA3C4D97A4}"/>
              </a:ext>
            </a:extLst>
          </p:cNvPr>
          <p:cNvSpPr/>
          <p:nvPr/>
        </p:nvSpPr>
        <p:spPr>
          <a:xfrm>
            <a:off x="2316323" y="469478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D54EA479-6370-2229-2B2B-C600A8D00E23}"/>
              </a:ext>
            </a:extLst>
          </p:cNvPr>
          <p:cNvSpPr/>
          <p:nvPr/>
        </p:nvSpPr>
        <p:spPr>
          <a:xfrm>
            <a:off x="2509725" y="469478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3D1CD940-581B-1962-C57D-5953B1DCA5FB}"/>
              </a:ext>
            </a:extLst>
          </p:cNvPr>
          <p:cNvSpPr/>
          <p:nvPr/>
        </p:nvSpPr>
        <p:spPr>
          <a:xfrm>
            <a:off x="1736118" y="469478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21584D6A-4726-75E0-F468-09C5CF3F52E5}"/>
              </a:ext>
            </a:extLst>
          </p:cNvPr>
          <p:cNvSpPr/>
          <p:nvPr/>
        </p:nvSpPr>
        <p:spPr>
          <a:xfrm>
            <a:off x="1557221" y="469478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F38A258F-4BC0-8726-1EAD-22B219F9A748}"/>
              </a:ext>
            </a:extLst>
          </p:cNvPr>
          <p:cNvSpPr/>
          <p:nvPr/>
        </p:nvSpPr>
        <p:spPr>
          <a:xfrm>
            <a:off x="2703126" y="469478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E50E9179-83CB-DABC-8A82-F36CF183B8AB}"/>
              </a:ext>
            </a:extLst>
          </p:cNvPr>
          <p:cNvSpPr/>
          <p:nvPr/>
        </p:nvSpPr>
        <p:spPr>
          <a:xfrm>
            <a:off x="2896528" y="469478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885D293-55C0-6AB3-0288-92A63153B1AD}"/>
              </a:ext>
            </a:extLst>
          </p:cNvPr>
          <p:cNvSpPr/>
          <p:nvPr/>
        </p:nvSpPr>
        <p:spPr>
          <a:xfrm>
            <a:off x="3089930" y="469478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E073C411-6FBC-A91A-CDAD-E8742A4389E9}"/>
              </a:ext>
            </a:extLst>
          </p:cNvPr>
          <p:cNvSpPr/>
          <p:nvPr/>
        </p:nvSpPr>
        <p:spPr>
          <a:xfrm>
            <a:off x="3283332" y="4694787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B6287603-78D0-CA16-67B3-0C5D1658B178}"/>
              </a:ext>
            </a:extLst>
          </p:cNvPr>
          <p:cNvSpPr/>
          <p:nvPr/>
        </p:nvSpPr>
        <p:spPr>
          <a:xfrm>
            <a:off x="1928874" y="4889143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5CDAEE0B-F635-0080-6A4F-6145296B2E05}"/>
              </a:ext>
            </a:extLst>
          </p:cNvPr>
          <p:cNvSpPr/>
          <p:nvPr/>
        </p:nvSpPr>
        <p:spPr>
          <a:xfrm>
            <a:off x="2122276" y="4889143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5A49FC8F-F787-BFDC-2B31-6607BF939152}"/>
              </a:ext>
            </a:extLst>
          </p:cNvPr>
          <p:cNvSpPr/>
          <p:nvPr/>
        </p:nvSpPr>
        <p:spPr>
          <a:xfrm>
            <a:off x="2315678" y="4889143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D8834E58-51A1-914A-64F6-5BAC83C93E5C}"/>
              </a:ext>
            </a:extLst>
          </p:cNvPr>
          <p:cNvSpPr/>
          <p:nvPr/>
        </p:nvSpPr>
        <p:spPr>
          <a:xfrm>
            <a:off x="2509080" y="4889143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2D3F8A4F-8E4A-14D2-F4A5-2F95013337D3}"/>
              </a:ext>
            </a:extLst>
          </p:cNvPr>
          <p:cNvSpPr/>
          <p:nvPr/>
        </p:nvSpPr>
        <p:spPr>
          <a:xfrm>
            <a:off x="1735473" y="4889143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711FE8E3-BD50-5DAB-0AB1-0167463BA9BA}"/>
              </a:ext>
            </a:extLst>
          </p:cNvPr>
          <p:cNvSpPr/>
          <p:nvPr/>
        </p:nvSpPr>
        <p:spPr>
          <a:xfrm>
            <a:off x="1556576" y="4889143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61AAEE7B-9056-43D3-C0E5-2E8620E51E32}"/>
              </a:ext>
            </a:extLst>
          </p:cNvPr>
          <p:cNvSpPr/>
          <p:nvPr/>
        </p:nvSpPr>
        <p:spPr>
          <a:xfrm>
            <a:off x="2702481" y="4889143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771226C2-5253-C8FD-FF28-AD32B5F08C25}"/>
              </a:ext>
            </a:extLst>
          </p:cNvPr>
          <p:cNvSpPr/>
          <p:nvPr/>
        </p:nvSpPr>
        <p:spPr>
          <a:xfrm>
            <a:off x="2895883" y="4889143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BD0417C7-1C31-7823-C42C-CDA48BB1B779}"/>
              </a:ext>
            </a:extLst>
          </p:cNvPr>
          <p:cNvSpPr/>
          <p:nvPr/>
        </p:nvSpPr>
        <p:spPr>
          <a:xfrm>
            <a:off x="3089285" y="4889143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FBDA59BA-5200-DD25-03FB-A70F46A3E917}"/>
              </a:ext>
            </a:extLst>
          </p:cNvPr>
          <p:cNvSpPr/>
          <p:nvPr/>
        </p:nvSpPr>
        <p:spPr>
          <a:xfrm>
            <a:off x="3282686" y="4889143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F6842B99-86B6-A5D9-6290-65A6F8F414F8}"/>
              </a:ext>
            </a:extLst>
          </p:cNvPr>
          <p:cNvSpPr/>
          <p:nvPr/>
        </p:nvSpPr>
        <p:spPr>
          <a:xfrm>
            <a:off x="1929520" y="3899489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21F8840A-6344-B2EC-A765-5C4B63659D67}"/>
              </a:ext>
            </a:extLst>
          </p:cNvPr>
          <p:cNvSpPr/>
          <p:nvPr/>
        </p:nvSpPr>
        <p:spPr>
          <a:xfrm>
            <a:off x="2122921" y="3899489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B745B1DE-31A5-1196-9DFF-703A6797721C}"/>
              </a:ext>
            </a:extLst>
          </p:cNvPr>
          <p:cNvSpPr/>
          <p:nvPr/>
        </p:nvSpPr>
        <p:spPr>
          <a:xfrm>
            <a:off x="2316323" y="3899489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FE2A05D0-1007-E039-F698-D4ABC831E4AF}"/>
              </a:ext>
            </a:extLst>
          </p:cNvPr>
          <p:cNvSpPr/>
          <p:nvPr/>
        </p:nvSpPr>
        <p:spPr>
          <a:xfrm>
            <a:off x="2509725" y="3899489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8" name="Oval 67">
            <a:extLst>
              <a:ext uri="{FF2B5EF4-FFF2-40B4-BE49-F238E27FC236}">
                <a16:creationId xmlns:a16="http://schemas.microsoft.com/office/drawing/2014/main" id="{CF80EF87-0703-835D-BE90-3FAE957E8504}"/>
              </a:ext>
            </a:extLst>
          </p:cNvPr>
          <p:cNvSpPr/>
          <p:nvPr/>
        </p:nvSpPr>
        <p:spPr>
          <a:xfrm>
            <a:off x="1736118" y="3899489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A2355206-263A-1860-ABC0-40DA5502B2A8}"/>
              </a:ext>
            </a:extLst>
          </p:cNvPr>
          <p:cNvSpPr/>
          <p:nvPr/>
        </p:nvSpPr>
        <p:spPr>
          <a:xfrm>
            <a:off x="1557221" y="3899489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79123EAD-E21E-7034-85D3-A0A1D9E47165}"/>
              </a:ext>
            </a:extLst>
          </p:cNvPr>
          <p:cNvSpPr/>
          <p:nvPr/>
        </p:nvSpPr>
        <p:spPr>
          <a:xfrm>
            <a:off x="2703126" y="3899489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A62508D7-B851-95A8-2807-290AAD9338FF}"/>
              </a:ext>
            </a:extLst>
          </p:cNvPr>
          <p:cNvSpPr/>
          <p:nvPr/>
        </p:nvSpPr>
        <p:spPr>
          <a:xfrm>
            <a:off x="2896528" y="3899489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ED79990C-8B20-6F78-CFB8-37560964049F}"/>
              </a:ext>
            </a:extLst>
          </p:cNvPr>
          <p:cNvSpPr/>
          <p:nvPr/>
        </p:nvSpPr>
        <p:spPr>
          <a:xfrm>
            <a:off x="3089930" y="3899489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9F9B2417-DA54-6635-FEF4-339E803EF532}"/>
              </a:ext>
            </a:extLst>
          </p:cNvPr>
          <p:cNvSpPr/>
          <p:nvPr/>
        </p:nvSpPr>
        <p:spPr>
          <a:xfrm>
            <a:off x="3283332" y="3899489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EAFA4B1A-BD12-A7AB-B325-967AEB7D2AF6}"/>
              </a:ext>
            </a:extLst>
          </p:cNvPr>
          <p:cNvSpPr/>
          <p:nvPr/>
        </p:nvSpPr>
        <p:spPr>
          <a:xfrm>
            <a:off x="1928874" y="5076806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5" name="Oval 74">
            <a:extLst>
              <a:ext uri="{FF2B5EF4-FFF2-40B4-BE49-F238E27FC236}">
                <a16:creationId xmlns:a16="http://schemas.microsoft.com/office/drawing/2014/main" id="{25CFC27D-301C-7BAB-BF50-764E6ABF9D35}"/>
              </a:ext>
            </a:extLst>
          </p:cNvPr>
          <p:cNvSpPr/>
          <p:nvPr/>
        </p:nvSpPr>
        <p:spPr>
          <a:xfrm>
            <a:off x="2122276" y="5076806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EB31CF5C-18CB-8504-A40F-7FF470BF8734}"/>
              </a:ext>
            </a:extLst>
          </p:cNvPr>
          <p:cNvSpPr/>
          <p:nvPr/>
        </p:nvSpPr>
        <p:spPr>
          <a:xfrm>
            <a:off x="2315678" y="5076806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F11F2DC4-8A5E-EB57-D4B7-0514032FB26C}"/>
              </a:ext>
            </a:extLst>
          </p:cNvPr>
          <p:cNvSpPr/>
          <p:nvPr/>
        </p:nvSpPr>
        <p:spPr>
          <a:xfrm>
            <a:off x="2509080" y="5076806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57FDD5E0-598C-B2B8-61CE-9D95F89837C9}"/>
              </a:ext>
            </a:extLst>
          </p:cNvPr>
          <p:cNvSpPr/>
          <p:nvPr/>
        </p:nvSpPr>
        <p:spPr>
          <a:xfrm>
            <a:off x="1735473" y="5076806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3A0E38A7-958E-4E20-AA48-BF74C6F1AD6D}"/>
              </a:ext>
            </a:extLst>
          </p:cNvPr>
          <p:cNvSpPr/>
          <p:nvPr/>
        </p:nvSpPr>
        <p:spPr>
          <a:xfrm>
            <a:off x="1556576" y="5076806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E647B228-CD4C-5EB5-A9F9-B75463A54969}"/>
              </a:ext>
            </a:extLst>
          </p:cNvPr>
          <p:cNvSpPr/>
          <p:nvPr/>
        </p:nvSpPr>
        <p:spPr>
          <a:xfrm>
            <a:off x="2702481" y="5076806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2FC796B1-9A33-59A5-2D2C-532E0F474452}"/>
              </a:ext>
            </a:extLst>
          </p:cNvPr>
          <p:cNvSpPr/>
          <p:nvPr/>
        </p:nvSpPr>
        <p:spPr>
          <a:xfrm>
            <a:off x="2895883" y="5076806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04691594-34E1-2BFE-0EFC-4A9560F5A963}"/>
              </a:ext>
            </a:extLst>
          </p:cNvPr>
          <p:cNvSpPr/>
          <p:nvPr/>
        </p:nvSpPr>
        <p:spPr>
          <a:xfrm>
            <a:off x="3089285" y="5076806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3E8543EF-CC8A-D7A9-DA55-069C8192DCFA}"/>
              </a:ext>
            </a:extLst>
          </p:cNvPr>
          <p:cNvSpPr/>
          <p:nvPr/>
        </p:nvSpPr>
        <p:spPr>
          <a:xfrm>
            <a:off x="3282686" y="5076806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1F2B7A30-5591-A2AA-6B53-CBE32A2A92B3}"/>
              </a:ext>
            </a:extLst>
          </p:cNvPr>
          <p:cNvSpPr/>
          <p:nvPr/>
        </p:nvSpPr>
        <p:spPr>
          <a:xfrm>
            <a:off x="1944641" y="5270368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DA65F3B9-FDF2-4DBC-2DC9-0538F121DCAC}"/>
              </a:ext>
            </a:extLst>
          </p:cNvPr>
          <p:cNvSpPr/>
          <p:nvPr/>
        </p:nvSpPr>
        <p:spPr>
          <a:xfrm>
            <a:off x="2138043" y="5270368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7" name="Oval 86">
            <a:extLst>
              <a:ext uri="{FF2B5EF4-FFF2-40B4-BE49-F238E27FC236}">
                <a16:creationId xmlns:a16="http://schemas.microsoft.com/office/drawing/2014/main" id="{0D93D6C0-1241-0CFD-F4C9-35E6DBC4C272}"/>
              </a:ext>
            </a:extLst>
          </p:cNvPr>
          <p:cNvSpPr/>
          <p:nvPr/>
        </p:nvSpPr>
        <p:spPr>
          <a:xfrm>
            <a:off x="2331445" y="5270368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8" name="Oval 87">
            <a:extLst>
              <a:ext uri="{FF2B5EF4-FFF2-40B4-BE49-F238E27FC236}">
                <a16:creationId xmlns:a16="http://schemas.microsoft.com/office/drawing/2014/main" id="{4BA6D242-0199-0956-C82B-CB207634ACFB}"/>
              </a:ext>
            </a:extLst>
          </p:cNvPr>
          <p:cNvSpPr/>
          <p:nvPr/>
        </p:nvSpPr>
        <p:spPr>
          <a:xfrm>
            <a:off x="2524847" y="5270368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1E67CE20-236E-42E5-A3C7-D79DAC4FF9B2}"/>
              </a:ext>
            </a:extLst>
          </p:cNvPr>
          <p:cNvSpPr/>
          <p:nvPr/>
        </p:nvSpPr>
        <p:spPr>
          <a:xfrm>
            <a:off x="1751240" y="5270368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0" name="Oval 89">
            <a:extLst>
              <a:ext uri="{FF2B5EF4-FFF2-40B4-BE49-F238E27FC236}">
                <a16:creationId xmlns:a16="http://schemas.microsoft.com/office/drawing/2014/main" id="{0FA91FD6-B93A-9C7B-2304-DF36B31914E7}"/>
              </a:ext>
            </a:extLst>
          </p:cNvPr>
          <p:cNvSpPr/>
          <p:nvPr/>
        </p:nvSpPr>
        <p:spPr>
          <a:xfrm>
            <a:off x="1572343" y="5270368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30216072-BC87-905E-2F07-8CB065A21910}"/>
              </a:ext>
            </a:extLst>
          </p:cNvPr>
          <p:cNvSpPr/>
          <p:nvPr/>
        </p:nvSpPr>
        <p:spPr>
          <a:xfrm>
            <a:off x="2718248" y="5270368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2" name="Oval 91">
            <a:extLst>
              <a:ext uri="{FF2B5EF4-FFF2-40B4-BE49-F238E27FC236}">
                <a16:creationId xmlns:a16="http://schemas.microsoft.com/office/drawing/2014/main" id="{C651FDA0-C862-D73D-911F-7735CE2E8DC5}"/>
              </a:ext>
            </a:extLst>
          </p:cNvPr>
          <p:cNvSpPr/>
          <p:nvPr/>
        </p:nvSpPr>
        <p:spPr>
          <a:xfrm>
            <a:off x="2911650" y="5270368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3" name="Oval 92">
            <a:extLst>
              <a:ext uri="{FF2B5EF4-FFF2-40B4-BE49-F238E27FC236}">
                <a16:creationId xmlns:a16="http://schemas.microsoft.com/office/drawing/2014/main" id="{F783771C-F4A6-FEB5-A68B-0FFBA4B6D6FB}"/>
              </a:ext>
            </a:extLst>
          </p:cNvPr>
          <p:cNvSpPr/>
          <p:nvPr/>
        </p:nvSpPr>
        <p:spPr>
          <a:xfrm>
            <a:off x="3105052" y="5270368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4" name="Oval 93">
            <a:extLst>
              <a:ext uri="{FF2B5EF4-FFF2-40B4-BE49-F238E27FC236}">
                <a16:creationId xmlns:a16="http://schemas.microsoft.com/office/drawing/2014/main" id="{96E93368-51D0-181F-FD0B-63778310E7FA}"/>
              </a:ext>
            </a:extLst>
          </p:cNvPr>
          <p:cNvSpPr/>
          <p:nvPr/>
        </p:nvSpPr>
        <p:spPr>
          <a:xfrm>
            <a:off x="3298453" y="5270368"/>
            <a:ext cx="136633" cy="136633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997328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D566C66-BF51-AE90-62FC-7258E499327E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C1E70DC-D7D0-4ED2-5645-6166A3E37009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3EC5481-40C9-0663-C90A-5A6C8E04C05D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E7B3DAC-C649-5C5C-70C9-06ED285A6189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2692E90F-28AA-56DA-936E-C58C22CE00A6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11 x 8 =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902D9E42-256A-320B-7297-1343B5E18855}"/>
              </a:ext>
            </a:extLst>
          </p:cNvPr>
          <p:cNvSpPr txBox="1"/>
          <p:nvPr/>
        </p:nvSpPr>
        <p:spPr>
          <a:xfrm>
            <a:off x="5145424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x 8 = 88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B7C7BDFC-E441-8417-3AE0-F338E6D1E4AF}"/>
              </a:ext>
            </a:extLst>
          </p:cNvPr>
          <p:cNvSpPr txBox="1"/>
          <p:nvPr/>
        </p:nvSpPr>
        <p:spPr>
          <a:xfrm>
            <a:off x="1053783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88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DF1F662-BDB0-DD90-9CB9-A578FCCFA838}"/>
              </a:ext>
            </a:extLst>
          </p:cNvPr>
          <p:cNvSpPr txBox="1"/>
          <p:nvPr/>
        </p:nvSpPr>
        <p:spPr>
          <a:xfrm>
            <a:off x="5145424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 11</a:t>
            </a:r>
          </a:p>
        </p:txBody>
      </p:sp>
    </p:spTree>
    <p:extLst>
      <p:ext uri="{BB962C8B-B14F-4D97-AF65-F5344CB8AC3E}">
        <p14:creationId xmlns:p14="http://schemas.microsoft.com/office/powerpoint/2010/main" val="2902745788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CF79F90-218D-3CE1-8716-C54D2F480BF2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D5C7E2E9-B447-BB14-1361-15E9DF79ED18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1F3D812-85F4-4568-69D0-F21A6FB1CAC1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4481D9B-E9E5-B68A-0763-4A367915DDBF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85E2E731-931D-36C4-ECCB-6948B9BED83E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11 lots of 8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80F99C52-5651-865D-7A99-B04BD3ACB540}"/>
              </a:ext>
            </a:extLst>
          </p:cNvPr>
          <p:cNvSpPr txBox="1"/>
          <p:nvPr/>
        </p:nvSpPr>
        <p:spPr>
          <a:xfrm>
            <a:off x="5362007" y="1584960"/>
            <a:ext cx="2708106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one eighth of 88</a:t>
            </a:r>
          </a:p>
        </p:txBody>
      </p:sp>
      <p:graphicFrame>
        <p:nvGraphicFramePr>
          <p:cNvPr id="13" name="Table 13">
            <a:extLst>
              <a:ext uri="{FF2B5EF4-FFF2-40B4-BE49-F238E27FC236}">
                <a16:creationId xmlns:a16="http://schemas.microsoft.com/office/drawing/2014/main" id="{A1C91FB3-4A10-A389-B18B-2AECB182BA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39528146"/>
              </p:ext>
            </p:extLst>
          </p:nvPr>
        </p:nvGraphicFramePr>
        <p:xfrm>
          <a:off x="2245489" y="3811591"/>
          <a:ext cx="787078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7078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91C2AD62-FA45-5E53-5CE1-7A2BE6D7FF22}"/>
              </a:ext>
            </a:extLst>
          </p:cNvPr>
          <p:cNvCxnSpPr>
            <a:cxnSpLocks/>
            <a:endCxn id="13" idx="3"/>
          </p:cNvCxnSpPr>
          <p:nvPr/>
        </p:nvCxnSpPr>
        <p:spPr>
          <a:xfrm>
            <a:off x="2327443" y="4390711"/>
            <a:ext cx="705124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5" name="Table 13">
            <a:extLst>
              <a:ext uri="{FF2B5EF4-FFF2-40B4-BE49-F238E27FC236}">
                <a16:creationId xmlns:a16="http://schemas.microsoft.com/office/drawing/2014/main" id="{A75134AC-0A6D-B710-0AE3-E0D18086B77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4042953"/>
              </p:ext>
            </p:extLst>
          </p:nvPr>
        </p:nvGraphicFramePr>
        <p:xfrm>
          <a:off x="5959831" y="3888960"/>
          <a:ext cx="452120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2120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3C56BE20-3E4E-8C58-8263-27CCD6FE97CC}"/>
              </a:ext>
            </a:extLst>
          </p:cNvPr>
          <p:cNvCxnSpPr>
            <a:endCxn id="15" idx="3"/>
          </p:cNvCxnSpPr>
          <p:nvPr/>
        </p:nvCxnSpPr>
        <p:spPr>
          <a:xfrm>
            <a:off x="5959831" y="4468080"/>
            <a:ext cx="452120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A4B69690-33FB-37BE-D556-A14CCC067323}"/>
              </a:ext>
            </a:extLst>
          </p:cNvPr>
          <p:cNvSpPr txBox="1"/>
          <p:nvPr/>
        </p:nvSpPr>
        <p:spPr>
          <a:xfrm>
            <a:off x="6451864" y="4175693"/>
            <a:ext cx="14556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of 88</a:t>
            </a:r>
          </a:p>
        </p:txBody>
      </p:sp>
    </p:spTree>
    <p:extLst>
      <p:ext uri="{BB962C8B-B14F-4D97-AF65-F5344CB8AC3E}">
        <p14:creationId xmlns:p14="http://schemas.microsoft.com/office/powerpoint/2010/main" val="20493796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90EB1EA6-9D2D-222C-B43F-5F04DAA02334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68F963F-7785-9357-DF92-FDBD5FE34C18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94AE794-28F6-9D30-67B1-2EE315744578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FE1EDA2-3146-9566-B21D-437EFD7C6047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graphicFrame>
        <p:nvGraphicFramePr>
          <p:cNvPr id="14" name="Table 14">
            <a:extLst>
              <a:ext uri="{FF2B5EF4-FFF2-40B4-BE49-F238E27FC236}">
                <a16:creationId xmlns:a16="http://schemas.microsoft.com/office/drawing/2014/main" id="{4B211B47-3DBE-55E9-2FE9-1D2C38067C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9608301"/>
              </p:ext>
            </p:extLst>
          </p:nvPr>
        </p:nvGraphicFramePr>
        <p:xfrm>
          <a:off x="1645920" y="1625647"/>
          <a:ext cx="1938272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2284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42284">
                  <a:extLst>
                    <a:ext uri="{9D8B030D-6E8A-4147-A177-3AD203B41FA5}">
                      <a16:colId xmlns:a16="http://schemas.microsoft.com/office/drawing/2014/main" val="212611906"/>
                    </a:ext>
                  </a:extLst>
                </a:gridCol>
                <a:gridCol w="242284">
                  <a:extLst>
                    <a:ext uri="{9D8B030D-6E8A-4147-A177-3AD203B41FA5}">
                      <a16:colId xmlns:a16="http://schemas.microsoft.com/office/drawing/2014/main" val="2558010775"/>
                    </a:ext>
                  </a:extLst>
                </a:gridCol>
                <a:gridCol w="242284">
                  <a:extLst>
                    <a:ext uri="{9D8B030D-6E8A-4147-A177-3AD203B41FA5}">
                      <a16:colId xmlns:a16="http://schemas.microsoft.com/office/drawing/2014/main" val="2332156861"/>
                    </a:ext>
                  </a:extLst>
                </a:gridCol>
                <a:gridCol w="242284">
                  <a:extLst>
                    <a:ext uri="{9D8B030D-6E8A-4147-A177-3AD203B41FA5}">
                      <a16:colId xmlns:a16="http://schemas.microsoft.com/office/drawing/2014/main" val="3423522414"/>
                    </a:ext>
                  </a:extLst>
                </a:gridCol>
                <a:gridCol w="242284">
                  <a:extLst>
                    <a:ext uri="{9D8B030D-6E8A-4147-A177-3AD203B41FA5}">
                      <a16:colId xmlns:a16="http://schemas.microsoft.com/office/drawing/2014/main" val="2984206081"/>
                    </a:ext>
                  </a:extLst>
                </a:gridCol>
                <a:gridCol w="242284">
                  <a:extLst>
                    <a:ext uri="{9D8B030D-6E8A-4147-A177-3AD203B41FA5}">
                      <a16:colId xmlns:a16="http://schemas.microsoft.com/office/drawing/2014/main" val="19314704"/>
                    </a:ext>
                  </a:extLst>
                </a:gridCol>
                <a:gridCol w="242284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344212">
                <a:tc gridSpan="8"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78B5A83D-65C4-CE3C-9658-2C53E5B3B07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2738506"/>
              </p:ext>
            </p:extLst>
          </p:nvPr>
        </p:nvGraphicFramePr>
        <p:xfrm>
          <a:off x="6013089" y="1624090"/>
          <a:ext cx="983772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1886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491886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344212">
                <a:tc gridSpan="2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sp>
        <p:nvSpPr>
          <p:cNvPr id="26" name="TextBox 25">
            <a:extLst>
              <a:ext uri="{FF2B5EF4-FFF2-40B4-BE49-F238E27FC236}">
                <a16:creationId xmlns:a16="http://schemas.microsoft.com/office/drawing/2014/main" id="{E9268B7B-11F3-DA4B-7200-B9B47D189C1C}"/>
              </a:ext>
            </a:extLst>
          </p:cNvPr>
          <p:cNvSpPr txBox="1"/>
          <p:nvPr/>
        </p:nvSpPr>
        <p:spPr>
          <a:xfrm>
            <a:off x="5145424" y="4072988"/>
            <a:ext cx="320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Verdana" panose="020B0604030504040204" pitchFamily="34" charset="0"/>
                <a:ea typeface="Verdana" panose="020B0604030504040204" pitchFamily="34" charset="0"/>
              </a:rPr>
              <a:t>2 groups of 8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5EA9F9CD-A5A2-2BE0-36CD-B70571A7DA9D}"/>
              </a:ext>
            </a:extLst>
          </p:cNvPr>
          <p:cNvSpPr/>
          <p:nvPr/>
        </p:nvSpPr>
        <p:spPr>
          <a:xfrm>
            <a:off x="2225192" y="4117604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34D1BBAA-5B8D-00DB-02C4-B0C2380B7ACC}"/>
              </a:ext>
            </a:extLst>
          </p:cNvPr>
          <p:cNvSpPr/>
          <p:nvPr/>
        </p:nvSpPr>
        <p:spPr>
          <a:xfrm>
            <a:off x="2225192" y="4317444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06778922-47FC-1404-37BB-162641D9752D}"/>
              </a:ext>
            </a:extLst>
          </p:cNvPr>
          <p:cNvSpPr/>
          <p:nvPr/>
        </p:nvSpPr>
        <p:spPr>
          <a:xfrm>
            <a:off x="2420366" y="4117604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49125724-857C-A0F6-A0C8-F83581C5019A}"/>
              </a:ext>
            </a:extLst>
          </p:cNvPr>
          <p:cNvSpPr/>
          <p:nvPr/>
        </p:nvSpPr>
        <p:spPr>
          <a:xfrm>
            <a:off x="2420366" y="4317444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3861FB25-80AB-1E68-3C5F-4AA069970195}"/>
              </a:ext>
            </a:extLst>
          </p:cNvPr>
          <p:cNvSpPr/>
          <p:nvPr/>
        </p:nvSpPr>
        <p:spPr>
          <a:xfrm>
            <a:off x="2225192" y="4513982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CBB4AFE5-E977-5462-F803-4D137F79138E}"/>
              </a:ext>
            </a:extLst>
          </p:cNvPr>
          <p:cNvSpPr/>
          <p:nvPr/>
        </p:nvSpPr>
        <p:spPr>
          <a:xfrm>
            <a:off x="2420366" y="4513982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400C908F-719C-46BF-0BC7-32C2C033FE89}"/>
              </a:ext>
            </a:extLst>
          </p:cNvPr>
          <p:cNvSpPr/>
          <p:nvPr/>
        </p:nvSpPr>
        <p:spPr>
          <a:xfrm>
            <a:off x="2226527" y="4703056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6D37D9E5-8C6A-513E-3C33-DC4BBAE74999}"/>
              </a:ext>
            </a:extLst>
          </p:cNvPr>
          <p:cNvSpPr/>
          <p:nvPr/>
        </p:nvSpPr>
        <p:spPr>
          <a:xfrm>
            <a:off x="2421702" y="4703056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A5244DAA-EA6A-21CE-20B0-F50642398353}"/>
              </a:ext>
            </a:extLst>
          </p:cNvPr>
          <p:cNvSpPr/>
          <p:nvPr/>
        </p:nvSpPr>
        <p:spPr>
          <a:xfrm>
            <a:off x="2226527" y="4898001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FDB9A3B1-1CE9-0E74-36F9-2D1D054333BD}"/>
              </a:ext>
            </a:extLst>
          </p:cNvPr>
          <p:cNvSpPr/>
          <p:nvPr/>
        </p:nvSpPr>
        <p:spPr>
          <a:xfrm>
            <a:off x="2421702" y="4898001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1A2695FF-0D41-5B05-9A7E-4526C2102FA0}"/>
              </a:ext>
            </a:extLst>
          </p:cNvPr>
          <p:cNvSpPr/>
          <p:nvPr/>
        </p:nvSpPr>
        <p:spPr>
          <a:xfrm>
            <a:off x="2226527" y="5092472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A8194F93-D1D2-6A3A-9267-17B0E667DB40}"/>
              </a:ext>
            </a:extLst>
          </p:cNvPr>
          <p:cNvSpPr/>
          <p:nvPr/>
        </p:nvSpPr>
        <p:spPr>
          <a:xfrm>
            <a:off x="2421702" y="5092472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24F64CC0-14DA-61FF-DEC1-DD1A963111F0}"/>
              </a:ext>
            </a:extLst>
          </p:cNvPr>
          <p:cNvSpPr/>
          <p:nvPr/>
        </p:nvSpPr>
        <p:spPr>
          <a:xfrm>
            <a:off x="2225191" y="5292312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A63AD8C1-B107-7523-1008-C65C49226501}"/>
              </a:ext>
            </a:extLst>
          </p:cNvPr>
          <p:cNvSpPr/>
          <p:nvPr/>
        </p:nvSpPr>
        <p:spPr>
          <a:xfrm>
            <a:off x="2420366" y="5292312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AAC13D07-B27F-6A83-7FF6-EC1DD2FC19F8}"/>
              </a:ext>
            </a:extLst>
          </p:cNvPr>
          <p:cNvSpPr/>
          <p:nvPr/>
        </p:nvSpPr>
        <p:spPr>
          <a:xfrm>
            <a:off x="2235928" y="3928279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3A8EAB78-CF81-1E67-668D-F36D0D25887D}"/>
              </a:ext>
            </a:extLst>
          </p:cNvPr>
          <p:cNvSpPr/>
          <p:nvPr/>
        </p:nvSpPr>
        <p:spPr>
          <a:xfrm>
            <a:off x="2431103" y="3928279"/>
            <a:ext cx="137885" cy="137886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4005508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ECDCFC8B-41B2-56E8-4792-82368A3358C9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0AA91054-E024-29E2-A0E1-A781EDCB33B4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177687E-F691-C1CD-8467-4822B0CB9491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6CBD3E9-FF27-4F5C-642F-B4ECCDE3C738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graphicFrame>
        <p:nvGraphicFramePr>
          <p:cNvPr id="11" name="Table 14">
            <a:extLst>
              <a:ext uri="{FF2B5EF4-FFF2-40B4-BE49-F238E27FC236}">
                <a16:creationId xmlns:a16="http://schemas.microsoft.com/office/drawing/2014/main" id="{22985518-5548-E0A5-C591-63FED80AD4C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85952331"/>
              </p:ext>
            </p:extLst>
          </p:nvPr>
        </p:nvGraphicFramePr>
        <p:xfrm>
          <a:off x="1525643" y="1625647"/>
          <a:ext cx="1867968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3496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33496">
                  <a:extLst>
                    <a:ext uri="{9D8B030D-6E8A-4147-A177-3AD203B41FA5}">
                      <a16:colId xmlns:a16="http://schemas.microsoft.com/office/drawing/2014/main" val="118294100"/>
                    </a:ext>
                  </a:extLst>
                </a:gridCol>
                <a:gridCol w="233496">
                  <a:extLst>
                    <a:ext uri="{9D8B030D-6E8A-4147-A177-3AD203B41FA5}">
                      <a16:colId xmlns:a16="http://schemas.microsoft.com/office/drawing/2014/main" val="4128263263"/>
                    </a:ext>
                  </a:extLst>
                </a:gridCol>
                <a:gridCol w="233496">
                  <a:extLst>
                    <a:ext uri="{9D8B030D-6E8A-4147-A177-3AD203B41FA5}">
                      <a16:colId xmlns:a16="http://schemas.microsoft.com/office/drawing/2014/main" val="862616461"/>
                    </a:ext>
                  </a:extLst>
                </a:gridCol>
                <a:gridCol w="233496">
                  <a:extLst>
                    <a:ext uri="{9D8B030D-6E8A-4147-A177-3AD203B41FA5}">
                      <a16:colId xmlns:a16="http://schemas.microsoft.com/office/drawing/2014/main" val="1440701248"/>
                    </a:ext>
                  </a:extLst>
                </a:gridCol>
                <a:gridCol w="233496">
                  <a:extLst>
                    <a:ext uri="{9D8B030D-6E8A-4147-A177-3AD203B41FA5}">
                      <a16:colId xmlns:a16="http://schemas.microsoft.com/office/drawing/2014/main" val="889177407"/>
                    </a:ext>
                  </a:extLst>
                </a:gridCol>
                <a:gridCol w="233496">
                  <a:extLst>
                    <a:ext uri="{9D8B030D-6E8A-4147-A177-3AD203B41FA5}">
                      <a16:colId xmlns:a16="http://schemas.microsoft.com/office/drawing/2014/main" val="386138747"/>
                    </a:ext>
                  </a:extLst>
                </a:gridCol>
                <a:gridCol w="233496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344212">
                <a:tc gridSpan="8"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84AAC91E-F9FD-06F2-F42F-F2CCF26A26F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0700217"/>
              </p:ext>
            </p:extLst>
          </p:nvPr>
        </p:nvGraphicFramePr>
        <p:xfrm>
          <a:off x="5601884" y="1697781"/>
          <a:ext cx="2291080" cy="6712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17026862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45400285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36648590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37827282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42181914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41472305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71364763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43858423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191090596"/>
                    </a:ext>
                  </a:extLst>
                </a:gridCol>
              </a:tblGrid>
              <a:tr h="344212">
                <a:tc gridSpan="1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sp>
        <p:nvSpPr>
          <p:cNvPr id="13" name="TextBox 12">
            <a:extLst>
              <a:ext uri="{FF2B5EF4-FFF2-40B4-BE49-F238E27FC236}">
                <a16:creationId xmlns:a16="http://schemas.microsoft.com/office/drawing/2014/main" id="{2A85B2E7-E762-D435-F19C-387C532E2B6F}"/>
              </a:ext>
            </a:extLst>
          </p:cNvPr>
          <p:cNvSpPr txBox="1"/>
          <p:nvPr/>
        </p:nvSpPr>
        <p:spPr>
          <a:xfrm>
            <a:off x="5145424" y="4196098"/>
            <a:ext cx="320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Verdana" panose="020B0604030504040204" pitchFamily="34" charset="0"/>
                <a:ea typeface="Verdana" panose="020B0604030504040204" pitchFamily="34" charset="0"/>
              </a:rPr>
              <a:t>11 groups of 8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0B6F22C2-92FF-B8DE-2AE7-10EE42F7B94C}"/>
              </a:ext>
            </a:extLst>
          </p:cNvPr>
          <p:cNvSpPr/>
          <p:nvPr/>
        </p:nvSpPr>
        <p:spPr>
          <a:xfrm>
            <a:off x="2112783" y="405709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D0E451A9-088B-D953-ABD5-E3B1C90A87FA}"/>
              </a:ext>
            </a:extLst>
          </p:cNvPr>
          <p:cNvSpPr/>
          <p:nvPr/>
        </p:nvSpPr>
        <p:spPr>
          <a:xfrm>
            <a:off x="2112783" y="426426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35944278-77ED-DDF7-ACD4-A575F2CC0E17}"/>
              </a:ext>
            </a:extLst>
          </p:cNvPr>
          <p:cNvSpPr/>
          <p:nvPr/>
        </p:nvSpPr>
        <p:spPr>
          <a:xfrm>
            <a:off x="2315112" y="405709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E13DC86D-90D5-DA62-6083-ED475D5AB480}"/>
              </a:ext>
            </a:extLst>
          </p:cNvPr>
          <p:cNvSpPr/>
          <p:nvPr/>
        </p:nvSpPr>
        <p:spPr>
          <a:xfrm>
            <a:off x="2315112" y="426426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A854C68A-424A-CC8D-C1BA-9C7C17DD0533}"/>
              </a:ext>
            </a:extLst>
          </p:cNvPr>
          <p:cNvSpPr/>
          <p:nvPr/>
        </p:nvSpPr>
        <p:spPr>
          <a:xfrm>
            <a:off x="2517441" y="405709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5D102896-0EC3-E717-D8D5-6D6C676BBAC0}"/>
              </a:ext>
            </a:extLst>
          </p:cNvPr>
          <p:cNvSpPr/>
          <p:nvPr/>
        </p:nvSpPr>
        <p:spPr>
          <a:xfrm>
            <a:off x="2517441" y="426426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A7EF6EE8-790F-C37F-0679-6C097A938344}"/>
              </a:ext>
            </a:extLst>
          </p:cNvPr>
          <p:cNvSpPr/>
          <p:nvPr/>
        </p:nvSpPr>
        <p:spPr>
          <a:xfrm>
            <a:off x="2719769" y="405709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C2B3F0E1-E8FE-1856-F83F-BAC05EF4CBA5}"/>
              </a:ext>
            </a:extLst>
          </p:cNvPr>
          <p:cNvSpPr/>
          <p:nvPr/>
        </p:nvSpPr>
        <p:spPr>
          <a:xfrm>
            <a:off x="2719769" y="426426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56C461E5-2CD9-0D80-BFED-E20C4EC975BC}"/>
              </a:ext>
            </a:extLst>
          </p:cNvPr>
          <p:cNvSpPr/>
          <p:nvPr/>
        </p:nvSpPr>
        <p:spPr>
          <a:xfrm>
            <a:off x="1910455" y="405709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2599819A-54A9-96A1-E054-9730CBFECDA4}"/>
              </a:ext>
            </a:extLst>
          </p:cNvPr>
          <p:cNvSpPr/>
          <p:nvPr/>
        </p:nvSpPr>
        <p:spPr>
          <a:xfrm>
            <a:off x="1910455" y="426426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B26B9A55-9D4E-BEDB-171A-F8AD834E4672}"/>
              </a:ext>
            </a:extLst>
          </p:cNvPr>
          <p:cNvSpPr/>
          <p:nvPr/>
        </p:nvSpPr>
        <p:spPr>
          <a:xfrm>
            <a:off x="1723301" y="405709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A7910E74-3425-DCF8-50F2-02219B35A429}"/>
              </a:ext>
            </a:extLst>
          </p:cNvPr>
          <p:cNvSpPr/>
          <p:nvPr/>
        </p:nvSpPr>
        <p:spPr>
          <a:xfrm>
            <a:off x="1723301" y="426426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F86592BA-C6DC-F248-0493-C2FF98CE3AC0}"/>
              </a:ext>
            </a:extLst>
          </p:cNvPr>
          <p:cNvSpPr/>
          <p:nvPr/>
        </p:nvSpPr>
        <p:spPr>
          <a:xfrm>
            <a:off x="2922098" y="405709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D36E4AFC-C944-3B22-FA0A-DD341444CFA1}"/>
              </a:ext>
            </a:extLst>
          </p:cNvPr>
          <p:cNvSpPr/>
          <p:nvPr/>
        </p:nvSpPr>
        <p:spPr>
          <a:xfrm>
            <a:off x="2922098" y="426426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395D4B88-7F2B-BDE9-DBC5-AA299D253AF7}"/>
              </a:ext>
            </a:extLst>
          </p:cNvPr>
          <p:cNvSpPr/>
          <p:nvPr/>
        </p:nvSpPr>
        <p:spPr>
          <a:xfrm>
            <a:off x="3124426" y="405709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AC1CC6C7-42B8-250A-5AA1-3479C3FC0F7F}"/>
              </a:ext>
            </a:extLst>
          </p:cNvPr>
          <p:cNvSpPr/>
          <p:nvPr/>
        </p:nvSpPr>
        <p:spPr>
          <a:xfrm>
            <a:off x="3124426" y="426426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616EBF66-556E-94D7-4EEA-696CBB9CE594}"/>
              </a:ext>
            </a:extLst>
          </p:cNvPr>
          <p:cNvSpPr/>
          <p:nvPr/>
        </p:nvSpPr>
        <p:spPr>
          <a:xfrm>
            <a:off x="3326755" y="405709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3650FFB5-F756-BFF5-220A-FC1B04CF447D}"/>
              </a:ext>
            </a:extLst>
          </p:cNvPr>
          <p:cNvSpPr/>
          <p:nvPr/>
        </p:nvSpPr>
        <p:spPr>
          <a:xfrm>
            <a:off x="3326755" y="426426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A8FB9DB5-8E66-87AF-EFF7-3ED8491DE435}"/>
              </a:ext>
            </a:extLst>
          </p:cNvPr>
          <p:cNvSpPr/>
          <p:nvPr/>
        </p:nvSpPr>
        <p:spPr>
          <a:xfrm>
            <a:off x="3529084" y="405709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0E415A85-8782-C5D4-B95F-087A0C62BD2A}"/>
              </a:ext>
            </a:extLst>
          </p:cNvPr>
          <p:cNvSpPr/>
          <p:nvPr/>
        </p:nvSpPr>
        <p:spPr>
          <a:xfrm>
            <a:off x="3529084" y="426426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2E7CFC80-D104-A64A-D345-3D157D82F548}"/>
              </a:ext>
            </a:extLst>
          </p:cNvPr>
          <p:cNvSpPr/>
          <p:nvPr/>
        </p:nvSpPr>
        <p:spPr>
          <a:xfrm>
            <a:off x="1525643" y="405709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24C84125-9D68-7C4A-D889-8F3CCD3A7477}"/>
              </a:ext>
            </a:extLst>
          </p:cNvPr>
          <p:cNvSpPr/>
          <p:nvPr/>
        </p:nvSpPr>
        <p:spPr>
          <a:xfrm>
            <a:off x="1525643" y="426426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9196A1B9-833D-10B3-DDFE-D7E9C46B9F94}"/>
              </a:ext>
            </a:extLst>
          </p:cNvPr>
          <p:cNvSpPr/>
          <p:nvPr/>
        </p:nvSpPr>
        <p:spPr>
          <a:xfrm>
            <a:off x="2113121" y="4468178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B7DCAC6E-B486-E125-9492-5D23CCC2B25A}"/>
              </a:ext>
            </a:extLst>
          </p:cNvPr>
          <p:cNvSpPr/>
          <p:nvPr/>
        </p:nvSpPr>
        <p:spPr>
          <a:xfrm>
            <a:off x="2315449" y="4468178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394C7C0-9F5D-AB33-1059-8939B049EA0C}"/>
              </a:ext>
            </a:extLst>
          </p:cNvPr>
          <p:cNvSpPr/>
          <p:nvPr/>
        </p:nvSpPr>
        <p:spPr>
          <a:xfrm>
            <a:off x="2517778" y="4468178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A7D25D8F-1FDC-6ECF-B812-EA4DED8171E8}"/>
              </a:ext>
            </a:extLst>
          </p:cNvPr>
          <p:cNvSpPr/>
          <p:nvPr/>
        </p:nvSpPr>
        <p:spPr>
          <a:xfrm>
            <a:off x="2720107" y="4468178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2C6AD55D-6967-6DC2-4AC0-C6695C6E729F}"/>
              </a:ext>
            </a:extLst>
          </p:cNvPr>
          <p:cNvSpPr/>
          <p:nvPr/>
        </p:nvSpPr>
        <p:spPr>
          <a:xfrm>
            <a:off x="1910792" y="4468178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1CD33B3E-3B6C-4399-20AA-21BB5DC84B5C}"/>
              </a:ext>
            </a:extLst>
          </p:cNvPr>
          <p:cNvSpPr/>
          <p:nvPr/>
        </p:nvSpPr>
        <p:spPr>
          <a:xfrm>
            <a:off x="1723638" y="4468178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F56B5C75-19FA-3BB8-CFB0-AE96C1F1D1DC}"/>
              </a:ext>
            </a:extLst>
          </p:cNvPr>
          <p:cNvSpPr/>
          <p:nvPr/>
        </p:nvSpPr>
        <p:spPr>
          <a:xfrm>
            <a:off x="2922435" y="4468178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E64BE2D9-2250-3E15-9792-1637E0EEE12F}"/>
              </a:ext>
            </a:extLst>
          </p:cNvPr>
          <p:cNvSpPr/>
          <p:nvPr/>
        </p:nvSpPr>
        <p:spPr>
          <a:xfrm>
            <a:off x="3124764" y="4468178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A6893749-6B74-AB7C-7DAC-3D4FF07A203A}"/>
              </a:ext>
            </a:extLst>
          </p:cNvPr>
          <p:cNvSpPr/>
          <p:nvPr/>
        </p:nvSpPr>
        <p:spPr>
          <a:xfrm>
            <a:off x="3327092" y="4468178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569B19F3-8334-3491-D8EE-5B96397AE2C4}"/>
              </a:ext>
            </a:extLst>
          </p:cNvPr>
          <p:cNvSpPr/>
          <p:nvPr/>
        </p:nvSpPr>
        <p:spPr>
          <a:xfrm>
            <a:off x="3529421" y="4468178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4A4D0B9C-FB78-B183-D791-067A3A4D3321}"/>
              </a:ext>
            </a:extLst>
          </p:cNvPr>
          <p:cNvSpPr/>
          <p:nvPr/>
        </p:nvSpPr>
        <p:spPr>
          <a:xfrm>
            <a:off x="1525980" y="4468178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1440080F-6926-A7DE-40C3-D7931B8AF353}"/>
              </a:ext>
            </a:extLst>
          </p:cNvPr>
          <p:cNvSpPr/>
          <p:nvPr/>
        </p:nvSpPr>
        <p:spPr>
          <a:xfrm>
            <a:off x="2113458" y="467084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77EA0264-7C75-DCA9-A9BC-EE953413DB57}"/>
              </a:ext>
            </a:extLst>
          </p:cNvPr>
          <p:cNvSpPr/>
          <p:nvPr/>
        </p:nvSpPr>
        <p:spPr>
          <a:xfrm>
            <a:off x="2315787" y="467084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1B53EC3B-C0AE-A916-947E-7AFB294D83EA}"/>
              </a:ext>
            </a:extLst>
          </p:cNvPr>
          <p:cNvSpPr/>
          <p:nvPr/>
        </p:nvSpPr>
        <p:spPr>
          <a:xfrm>
            <a:off x="2518115" y="467084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BDB82C63-C8EE-228D-B664-F2A6DD85008A}"/>
              </a:ext>
            </a:extLst>
          </p:cNvPr>
          <p:cNvSpPr/>
          <p:nvPr/>
        </p:nvSpPr>
        <p:spPr>
          <a:xfrm>
            <a:off x="2720444" y="467084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190C91AF-920F-2980-0934-76178A27F9FF}"/>
              </a:ext>
            </a:extLst>
          </p:cNvPr>
          <p:cNvSpPr/>
          <p:nvPr/>
        </p:nvSpPr>
        <p:spPr>
          <a:xfrm>
            <a:off x="1911130" y="467084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6E1064B6-4132-F973-4539-BE363498920D}"/>
              </a:ext>
            </a:extLst>
          </p:cNvPr>
          <p:cNvSpPr/>
          <p:nvPr/>
        </p:nvSpPr>
        <p:spPr>
          <a:xfrm>
            <a:off x="1723975" y="467084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CAC2269B-B30E-0F6E-8AFC-2CBE4C75065E}"/>
              </a:ext>
            </a:extLst>
          </p:cNvPr>
          <p:cNvSpPr/>
          <p:nvPr/>
        </p:nvSpPr>
        <p:spPr>
          <a:xfrm>
            <a:off x="2922773" y="467084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63CB0D3F-8846-8870-646F-69B8A065BD5C}"/>
              </a:ext>
            </a:extLst>
          </p:cNvPr>
          <p:cNvSpPr/>
          <p:nvPr/>
        </p:nvSpPr>
        <p:spPr>
          <a:xfrm>
            <a:off x="3125101" y="467084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1B8F5C80-0FE7-E514-E67C-B64F081F7F77}"/>
              </a:ext>
            </a:extLst>
          </p:cNvPr>
          <p:cNvSpPr/>
          <p:nvPr/>
        </p:nvSpPr>
        <p:spPr>
          <a:xfrm>
            <a:off x="3327430" y="467084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D53EB29F-8421-05F3-7C54-4C48EEC69D56}"/>
              </a:ext>
            </a:extLst>
          </p:cNvPr>
          <p:cNvSpPr/>
          <p:nvPr/>
        </p:nvSpPr>
        <p:spPr>
          <a:xfrm>
            <a:off x="3529759" y="467084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CDE057AE-0B42-88CB-9A96-89B7C27E5BBC}"/>
              </a:ext>
            </a:extLst>
          </p:cNvPr>
          <p:cNvSpPr/>
          <p:nvPr/>
        </p:nvSpPr>
        <p:spPr>
          <a:xfrm>
            <a:off x="1526318" y="4670844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49CB3EF8-8BCA-FF9C-06EC-0C80EC82FB4E}"/>
              </a:ext>
            </a:extLst>
          </p:cNvPr>
          <p:cNvSpPr/>
          <p:nvPr/>
        </p:nvSpPr>
        <p:spPr>
          <a:xfrm>
            <a:off x="2113796" y="485710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61E10C6F-AA44-4E2F-502B-38455E0306CC}"/>
              </a:ext>
            </a:extLst>
          </p:cNvPr>
          <p:cNvSpPr/>
          <p:nvPr/>
        </p:nvSpPr>
        <p:spPr>
          <a:xfrm>
            <a:off x="2316124" y="485710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1FAE3DF0-3A0C-162F-B2D5-8FE7B7260A29}"/>
              </a:ext>
            </a:extLst>
          </p:cNvPr>
          <p:cNvSpPr/>
          <p:nvPr/>
        </p:nvSpPr>
        <p:spPr>
          <a:xfrm>
            <a:off x="2518453" y="485710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5497EED9-7853-B9B2-E3BF-B9348097A6B8}"/>
              </a:ext>
            </a:extLst>
          </p:cNvPr>
          <p:cNvSpPr/>
          <p:nvPr/>
        </p:nvSpPr>
        <p:spPr>
          <a:xfrm>
            <a:off x="2720782" y="485710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0FE13D24-A23F-D890-774A-CF9D96596193}"/>
              </a:ext>
            </a:extLst>
          </p:cNvPr>
          <p:cNvSpPr/>
          <p:nvPr/>
        </p:nvSpPr>
        <p:spPr>
          <a:xfrm>
            <a:off x="1911467" y="485710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11E30A80-A931-4C4E-F769-2CE6EA0B1056}"/>
              </a:ext>
            </a:extLst>
          </p:cNvPr>
          <p:cNvSpPr/>
          <p:nvPr/>
        </p:nvSpPr>
        <p:spPr>
          <a:xfrm>
            <a:off x="1724313" y="485710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7972B751-79CE-3ED0-96D5-79B19E4488BC}"/>
              </a:ext>
            </a:extLst>
          </p:cNvPr>
          <p:cNvSpPr/>
          <p:nvPr/>
        </p:nvSpPr>
        <p:spPr>
          <a:xfrm>
            <a:off x="2923110" y="485710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6E5AA23B-2B4D-12C5-9226-B2135DE50F6E}"/>
              </a:ext>
            </a:extLst>
          </p:cNvPr>
          <p:cNvSpPr/>
          <p:nvPr/>
        </p:nvSpPr>
        <p:spPr>
          <a:xfrm>
            <a:off x="3125439" y="485710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7730C613-220E-2FCB-02F3-F6107DDB8061}"/>
              </a:ext>
            </a:extLst>
          </p:cNvPr>
          <p:cNvSpPr/>
          <p:nvPr/>
        </p:nvSpPr>
        <p:spPr>
          <a:xfrm>
            <a:off x="3327767" y="485710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BDDAD904-C363-F3E6-D4FE-70B5A2EA0131}"/>
              </a:ext>
            </a:extLst>
          </p:cNvPr>
          <p:cNvSpPr/>
          <p:nvPr/>
        </p:nvSpPr>
        <p:spPr>
          <a:xfrm>
            <a:off x="3530096" y="485710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8" name="Oval 67">
            <a:extLst>
              <a:ext uri="{FF2B5EF4-FFF2-40B4-BE49-F238E27FC236}">
                <a16:creationId xmlns:a16="http://schemas.microsoft.com/office/drawing/2014/main" id="{7525B340-F7CF-80C3-6146-A7BD70D587D2}"/>
              </a:ext>
            </a:extLst>
          </p:cNvPr>
          <p:cNvSpPr/>
          <p:nvPr/>
        </p:nvSpPr>
        <p:spPr>
          <a:xfrm>
            <a:off x="1526655" y="485710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19869D5C-5637-B0D9-EB40-9C03767EA2F2}"/>
              </a:ext>
            </a:extLst>
          </p:cNvPr>
          <p:cNvSpPr/>
          <p:nvPr/>
        </p:nvSpPr>
        <p:spPr>
          <a:xfrm>
            <a:off x="2112783" y="385766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21C4AC95-14A1-019D-7320-4C50EDDA4C80}"/>
              </a:ext>
            </a:extLst>
          </p:cNvPr>
          <p:cNvSpPr/>
          <p:nvPr/>
        </p:nvSpPr>
        <p:spPr>
          <a:xfrm>
            <a:off x="2315112" y="385766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E7B2E9CF-8D9E-C1CE-3C4E-6C4E9F387C23}"/>
              </a:ext>
            </a:extLst>
          </p:cNvPr>
          <p:cNvSpPr/>
          <p:nvPr/>
        </p:nvSpPr>
        <p:spPr>
          <a:xfrm>
            <a:off x="2517441" y="385766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B5DEEBE9-1278-0440-2D66-D53CE561FD31}"/>
              </a:ext>
            </a:extLst>
          </p:cNvPr>
          <p:cNvSpPr/>
          <p:nvPr/>
        </p:nvSpPr>
        <p:spPr>
          <a:xfrm>
            <a:off x="2719769" y="385766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01E251FF-47B3-8262-80FE-B0C4F6CE63AE}"/>
              </a:ext>
            </a:extLst>
          </p:cNvPr>
          <p:cNvSpPr/>
          <p:nvPr/>
        </p:nvSpPr>
        <p:spPr>
          <a:xfrm>
            <a:off x="1910455" y="385766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A498599A-05D2-2799-9D23-4FF3C32907B3}"/>
              </a:ext>
            </a:extLst>
          </p:cNvPr>
          <p:cNvSpPr/>
          <p:nvPr/>
        </p:nvSpPr>
        <p:spPr>
          <a:xfrm>
            <a:off x="1723301" y="385766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5" name="Oval 74">
            <a:extLst>
              <a:ext uri="{FF2B5EF4-FFF2-40B4-BE49-F238E27FC236}">
                <a16:creationId xmlns:a16="http://schemas.microsoft.com/office/drawing/2014/main" id="{49AC6512-B1AD-D54D-0D36-2407DC83F69B}"/>
              </a:ext>
            </a:extLst>
          </p:cNvPr>
          <p:cNvSpPr/>
          <p:nvPr/>
        </p:nvSpPr>
        <p:spPr>
          <a:xfrm>
            <a:off x="2922098" y="385766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686F6620-B7A8-FFE2-6E7B-1D5D2C744C74}"/>
              </a:ext>
            </a:extLst>
          </p:cNvPr>
          <p:cNvSpPr/>
          <p:nvPr/>
        </p:nvSpPr>
        <p:spPr>
          <a:xfrm>
            <a:off x="3124426" y="385766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2FB52F5C-CDF8-387B-E04B-9020C2F7BDF5}"/>
              </a:ext>
            </a:extLst>
          </p:cNvPr>
          <p:cNvSpPr/>
          <p:nvPr/>
        </p:nvSpPr>
        <p:spPr>
          <a:xfrm>
            <a:off x="3326755" y="385766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69D19E0E-6CC5-F3E5-4EAF-2BC7C07CAEC8}"/>
              </a:ext>
            </a:extLst>
          </p:cNvPr>
          <p:cNvSpPr/>
          <p:nvPr/>
        </p:nvSpPr>
        <p:spPr>
          <a:xfrm>
            <a:off x="3529084" y="385766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24B631A7-F38C-A660-ABA7-424CBB7CE4CB}"/>
              </a:ext>
            </a:extLst>
          </p:cNvPr>
          <p:cNvSpPr/>
          <p:nvPr/>
        </p:nvSpPr>
        <p:spPr>
          <a:xfrm>
            <a:off x="1525643" y="3857669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0" name="Oval 89">
            <a:extLst>
              <a:ext uri="{FF2B5EF4-FFF2-40B4-BE49-F238E27FC236}">
                <a16:creationId xmlns:a16="http://schemas.microsoft.com/office/drawing/2014/main" id="{AB0F598B-8615-AB7A-4767-08379E22255D}"/>
              </a:ext>
            </a:extLst>
          </p:cNvPr>
          <p:cNvSpPr/>
          <p:nvPr/>
        </p:nvSpPr>
        <p:spPr>
          <a:xfrm>
            <a:off x="2113796" y="504173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BEE53CEB-7EBC-16A7-8F95-4679AD8EA8E9}"/>
              </a:ext>
            </a:extLst>
          </p:cNvPr>
          <p:cNvSpPr/>
          <p:nvPr/>
        </p:nvSpPr>
        <p:spPr>
          <a:xfrm>
            <a:off x="2316124" y="504173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2" name="Oval 91">
            <a:extLst>
              <a:ext uri="{FF2B5EF4-FFF2-40B4-BE49-F238E27FC236}">
                <a16:creationId xmlns:a16="http://schemas.microsoft.com/office/drawing/2014/main" id="{5AC79473-75CC-DD6E-0F70-615D62A67783}"/>
              </a:ext>
            </a:extLst>
          </p:cNvPr>
          <p:cNvSpPr/>
          <p:nvPr/>
        </p:nvSpPr>
        <p:spPr>
          <a:xfrm>
            <a:off x="2518453" y="504173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3" name="Oval 92">
            <a:extLst>
              <a:ext uri="{FF2B5EF4-FFF2-40B4-BE49-F238E27FC236}">
                <a16:creationId xmlns:a16="http://schemas.microsoft.com/office/drawing/2014/main" id="{375B7021-961B-A496-329B-7131C9EE5846}"/>
              </a:ext>
            </a:extLst>
          </p:cNvPr>
          <p:cNvSpPr/>
          <p:nvPr/>
        </p:nvSpPr>
        <p:spPr>
          <a:xfrm>
            <a:off x="2720782" y="504173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4" name="Oval 93">
            <a:extLst>
              <a:ext uri="{FF2B5EF4-FFF2-40B4-BE49-F238E27FC236}">
                <a16:creationId xmlns:a16="http://schemas.microsoft.com/office/drawing/2014/main" id="{325247BD-B137-D02C-E975-600E0747027E}"/>
              </a:ext>
            </a:extLst>
          </p:cNvPr>
          <p:cNvSpPr/>
          <p:nvPr/>
        </p:nvSpPr>
        <p:spPr>
          <a:xfrm>
            <a:off x="1911467" y="504173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5" name="Oval 94">
            <a:extLst>
              <a:ext uri="{FF2B5EF4-FFF2-40B4-BE49-F238E27FC236}">
                <a16:creationId xmlns:a16="http://schemas.microsoft.com/office/drawing/2014/main" id="{5F8B97B9-A850-1406-DB42-0D0DBA291F1E}"/>
              </a:ext>
            </a:extLst>
          </p:cNvPr>
          <p:cNvSpPr/>
          <p:nvPr/>
        </p:nvSpPr>
        <p:spPr>
          <a:xfrm>
            <a:off x="1724313" y="504173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6" name="Oval 95">
            <a:extLst>
              <a:ext uri="{FF2B5EF4-FFF2-40B4-BE49-F238E27FC236}">
                <a16:creationId xmlns:a16="http://schemas.microsoft.com/office/drawing/2014/main" id="{C4452493-D7B6-F09B-7CB0-694D263376FB}"/>
              </a:ext>
            </a:extLst>
          </p:cNvPr>
          <p:cNvSpPr/>
          <p:nvPr/>
        </p:nvSpPr>
        <p:spPr>
          <a:xfrm>
            <a:off x="2923110" y="504173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7" name="Oval 96">
            <a:extLst>
              <a:ext uri="{FF2B5EF4-FFF2-40B4-BE49-F238E27FC236}">
                <a16:creationId xmlns:a16="http://schemas.microsoft.com/office/drawing/2014/main" id="{1FBD5F48-22AB-E4CD-511A-9737DBBD1955}"/>
              </a:ext>
            </a:extLst>
          </p:cNvPr>
          <p:cNvSpPr/>
          <p:nvPr/>
        </p:nvSpPr>
        <p:spPr>
          <a:xfrm>
            <a:off x="3125439" y="504173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8" name="Oval 97">
            <a:extLst>
              <a:ext uri="{FF2B5EF4-FFF2-40B4-BE49-F238E27FC236}">
                <a16:creationId xmlns:a16="http://schemas.microsoft.com/office/drawing/2014/main" id="{EECC5DD3-0A1D-E429-7CCC-C1A6B3DD282C}"/>
              </a:ext>
            </a:extLst>
          </p:cNvPr>
          <p:cNvSpPr/>
          <p:nvPr/>
        </p:nvSpPr>
        <p:spPr>
          <a:xfrm>
            <a:off x="3327767" y="504173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9" name="Oval 98">
            <a:extLst>
              <a:ext uri="{FF2B5EF4-FFF2-40B4-BE49-F238E27FC236}">
                <a16:creationId xmlns:a16="http://schemas.microsoft.com/office/drawing/2014/main" id="{E8A10C73-E875-A0D2-841B-7B7CE8FAA659}"/>
              </a:ext>
            </a:extLst>
          </p:cNvPr>
          <p:cNvSpPr/>
          <p:nvPr/>
        </p:nvSpPr>
        <p:spPr>
          <a:xfrm>
            <a:off x="3530096" y="504173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0" name="Oval 99">
            <a:extLst>
              <a:ext uri="{FF2B5EF4-FFF2-40B4-BE49-F238E27FC236}">
                <a16:creationId xmlns:a16="http://schemas.microsoft.com/office/drawing/2014/main" id="{4A779BD7-399D-9681-C12A-0D4A7F121D6B}"/>
              </a:ext>
            </a:extLst>
          </p:cNvPr>
          <p:cNvSpPr/>
          <p:nvPr/>
        </p:nvSpPr>
        <p:spPr>
          <a:xfrm>
            <a:off x="1526655" y="504173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2C598124-F06D-1CB6-BC0E-4925F8689830}"/>
              </a:ext>
            </a:extLst>
          </p:cNvPr>
          <p:cNvSpPr/>
          <p:nvPr/>
        </p:nvSpPr>
        <p:spPr>
          <a:xfrm>
            <a:off x="2123256" y="522636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E7F4E4A9-FFDB-B25F-9FE0-DCF2D54178F2}"/>
              </a:ext>
            </a:extLst>
          </p:cNvPr>
          <p:cNvSpPr/>
          <p:nvPr/>
        </p:nvSpPr>
        <p:spPr>
          <a:xfrm>
            <a:off x="2325584" y="522636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E0AE6ECB-FC26-C500-E55E-0F1C2A3306B4}"/>
              </a:ext>
            </a:extLst>
          </p:cNvPr>
          <p:cNvSpPr/>
          <p:nvPr/>
        </p:nvSpPr>
        <p:spPr>
          <a:xfrm>
            <a:off x="2527913" y="522636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4" name="Oval 83">
            <a:extLst>
              <a:ext uri="{FF2B5EF4-FFF2-40B4-BE49-F238E27FC236}">
                <a16:creationId xmlns:a16="http://schemas.microsoft.com/office/drawing/2014/main" id="{54EC73FD-0544-DE04-FEF7-287A50F92375}"/>
              </a:ext>
            </a:extLst>
          </p:cNvPr>
          <p:cNvSpPr/>
          <p:nvPr/>
        </p:nvSpPr>
        <p:spPr>
          <a:xfrm>
            <a:off x="2730242" y="522636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77A9C6D8-5AAE-1401-50BA-3D1C861E6796}"/>
              </a:ext>
            </a:extLst>
          </p:cNvPr>
          <p:cNvSpPr/>
          <p:nvPr/>
        </p:nvSpPr>
        <p:spPr>
          <a:xfrm>
            <a:off x="1920927" y="522636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FDA1270B-12C4-62E5-0427-03F11EE43CC3}"/>
              </a:ext>
            </a:extLst>
          </p:cNvPr>
          <p:cNvSpPr/>
          <p:nvPr/>
        </p:nvSpPr>
        <p:spPr>
          <a:xfrm>
            <a:off x="1733773" y="522636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7" name="Oval 86">
            <a:extLst>
              <a:ext uri="{FF2B5EF4-FFF2-40B4-BE49-F238E27FC236}">
                <a16:creationId xmlns:a16="http://schemas.microsoft.com/office/drawing/2014/main" id="{A143E014-1476-8DE0-9F18-C8203C56C241}"/>
              </a:ext>
            </a:extLst>
          </p:cNvPr>
          <p:cNvSpPr/>
          <p:nvPr/>
        </p:nvSpPr>
        <p:spPr>
          <a:xfrm>
            <a:off x="2932570" y="522636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8" name="Oval 87">
            <a:extLst>
              <a:ext uri="{FF2B5EF4-FFF2-40B4-BE49-F238E27FC236}">
                <a16:creationId xmlns:a16="http://schemas.microsoft.com/office/drawing/2014/main" id="{78256671-2CE0-8B85-9BCD-593CFF04D967}"/>
              </a:ext>
            </a:extLst>
          </p:cNvPr>
          <p:cNvSpPr/>
          <p:nvPr/>
        </p:nvSpPr>
        <p:spPr>
          <a:xfrm>
            <a:off x="3134899" y="522636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BCC649B2-0F27-68A6-1AAD-F7004CAC8E18}"/>
              </a:ext>
            </a:extLst>
          </p:cNvPr>
          <p:cNvSpPr/>
          <p:nvPr/>
        </p:nvSpPr>
        <p:spPr>
          <a:xfrm>
            <a:off x="3337227" y="522636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1" name="Oval 100">
            <a:extLst>
              <a:ext uri="{FF2B5EF4-FFF2-40B4-BE49-F238E27FC236}">
                <a16:creationId xmlns:a16="http://schemas.microsoft.com/office/drawing/2014/main" id="{4138D4BF-A36C-35E5-D1C9-532E2EF16382}"/>
              </a:ext>
            </a:extLst>
          </p:cNvPr>
          <p:cNvSpPr/>
          <p:nvPr/>
        </p:nvSpPr>
        <p:spPr>
          <a:xfrm>
            <a:off x="3539556" y="522636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2" name="Oval 101">
            <a:extLst>
              <a:ext uri="{FF2B5EF4-FFF2-40B4-BE49-F238E27FC236}">
                <a16:creationId xmlns:a16="http://schemas.microsoft.com/office/drawing/2014/main" id="{53419DEE-69C8-AE9E-2F21-F588E94D2322}"/>
              </a:ext>
            </a:extLst>
          </p:cNvPr>
          <p:cNvSpPr/>
          <p:nvPr/>
        </p:nvSpPr>
        <p:spPr>
          <a:xfrm>
            <a:off x="1536115" y="5226360"/>
            <a:ext cx="142940" cy="142940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46680828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B205F475-6E32-6512-90E7-847D8B7E41FD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5DDA7DB-98B8-BFB3-FEE8-130DC8A1E492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8F9B9FA8-211D-7B49-C8AA-CD1FBEBBC577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88ED45AE-61FB-26B4-EEC7-4615EE007C6D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F831F92E-E91B-513A-C8BC-5DD61CEB7DE7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12 x 8 =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895C4E0-142F-4914-C568-DF7233E4605F}"/>
              </a:ext>
            </a:extLst>
          </p:cNvPr>
          <p:cNvSpPr txBox="1"/>
          <p:nvPr/>
        </p:nvSpPr>
        <p:spPr>
          <a:xfrm>
            <a:off x="5145424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x 8 = 96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1B6665F1-9B91-5E1C-F9E2-FE5A68838CE7}"/>
              </a:ext>
            </a:extLst>
          </p:cNvPr>
          <p:cNvSpPr txBox="1"/>
          <p:nvPr/>
        </p:nvSpPr>
        <p:spPr>
          <a:xfrm>
            <a:off x="1053783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96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04E8F08-2087-FBAC-7D47-88195C7A2CF8}"/>
              </a:ext>
            </a:extLst>
          </p:cNvPr>
          <p:cNvSpPr txBox="1"/>
          <p:nvPr/>
        </p:nvSpPr>
        <p:spPr>
          <a:xfrm>
            <a:off x="5145424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 12</a:t>
            </a:r>
          </a:p>
        </p:txBody>
      </p:sp>
    </p:spTree>
    <p:extLst>
      <p:ext uri="{BB962C8B-B14F-4D97-AF65-F5344CB8AC3E}">
        <p14:creationId xmlns:p14="http://schemas.microsoft.com/office/powerpoint/2010/main" val="31589269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F34D5977-7D04-449B-5BE4-FEEF459BE79F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125762D4-7D32-6F57-AA67-5C9FD347F3A7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63D07F7-3338-CBE8-CF2E-33A10FB277F3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36CC0D23-E614-F58E-7030-02EC3B78C0D0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CF0F9F10-D267-2827-C1F6-A06E5F4FFB01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12 lots of 8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0A5ACBB-19F6-175E-8D89-208D757072B4}"/>
              </a:ext>
            </a:extLst>
          </p:cNvPr>
          <p:cNvSpPr txBox="1"/>
          <p:nvPr/>
        </p:nvSpPr>
        <p:spPr>
          <a:xfrm>
            <a:off x="5362007" y="1584960"/>
            <a:ext cx="274000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one eighth </a:t>
            </a:r>
            <a:r>
              <a:rPr lang="en-GB" sz="3200">
                <a:latin typeface="Verdana" panose="020B0604030504040204" pitchFamily="34" charset="0"/>
                <a:ea typeface="Verdana" panose="020B0604030504040204" pitchFamily="34" charset="0"/>
              </a:rPr>
              <a:t>of 96</a:t>
            </a:r>
            <a:endParaRPr lang="en-GB" sz="3200" dirty="0"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graphicFrame>
        <p:nvGraphicFramePr>
          <p:cNvPr id="13" name="Table 13">
            <a:extLst>
              <a:ext uri="{FF2B5EF4-FFF2-40B4-BE49-F238E27FC236}">
                <a16:creationId xmlns:a16="http://schemas.microsoft.com/office/drawing/2014/main" id="{CCB1B791-1987-E2F3-8456-EA9B227B104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9348673"/>
              </p:ext>
            </p:extLst>
          </p:nvPr>
        </p:nvGraphicFramePr>
        <p:xfrm>
          <a:off x="2245489" y="3811591"/>
          <a:ext cx="787078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7078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96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6FDD75D0-4AF1-1872-D781-80AAD5502D4D}"/>
              </a:ext>
            </a:extLst>
          </p:cNvPr>
          <p:cNvCxnSpPr>
            <a:cxnSpLocks/>
            <a:endCxn id="13" idx="3"/>
          </p:cNvCxnSpPr>
          <p:nvPr/>
        </p:nvCxnSpPr>
        <p:spPr>
          <a:xfrm>
            <a:off x="2327443" y="4390711"/>
            <a:ext cx="705124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5" name="Table 13">
            <a:extLst>
              <a:ext uri="{FF2B5EF4-FFF2-40B4-BE49-F238E27FC236}">
                <a16:creationId xmlns:a16="http://schemas.microsoft.com/office/drawing/2014/main" id="{402724FE-8D8F-2585-FB3A-CABA0244792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16322241"/>
              </p:ext>
            </p:extLst>
          </p:nvPr>
        </p:nvGraphicFramePr>
        <p:xfrm>
          <a:off x="5959831" y="3888960"/>
          <a:ext cx="452120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2120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60E350D0-8A0C-1CE2-DF22-7A388B4C83F3}"/>
              </a:ext>
            </a:extLst>
          </p:cNvPr>
          <p:cNvCxnSpPr>
            <a:endCxn id="15" idx="3"/>
          </p:cNvCxnSpPr>
          <p:nvPr/>
        </p:nvCxnSpPr>
        <p:spPr>
          <a:xfrm>
            <a:off x="5959831" y="4468080"/>
            <a:ext cx="452120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8EC272C2-9BAB-58D6-B3DB-4EB7C4A5BC2E}"/>
              </a:ext>
            </a:extLst>
          </p:cNvPr>
          <p:cNvSpPr txBox="1"/>
          <p:nvPr/>
        </p:nvSpPr>
        <p:spPr>
          <a:xfrm>
            <a:off x="6451864" y="4175693"/>
            <a:ext cx="145566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of 96</a:t>
            </a:r>
          </a:p>
        </p:txBody>
      </p:sp>
    </p:spTree>
    <p:extLst>
      <p:ext uri="{BB962C8B-B14F-4D97-AF65-F5344CB8AC3E}">
        <p14:creationId xmlns:p14="http://schemas.microsoft.com/office/powerpoint/2010/main" val="154015082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9F1577B-7C7E-30E2-0B8C-4593F551B21A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0AEEE189-43FA-96D8-68CC-1D2501B426C0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FC1A58A-85DE-9D70-B4C2-E0C18241CF90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95FF171-012F-8714-A86D-B0B409BA711A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graphicFrame>
        <p:nvGraphicFramePr>
          <p:cNvPr id="11" name="Table 14">
            <a:extLst>
              <a:ext uri="{FF2B5EF4-FFF2-40B4-BE49-F238E27FC236}">
                <a16:creationId xmlns:a16="http://schemas.microsoft.com/office/drawing/2014/main" id="{BC3739FF-2F2F-86CF-527A-6E18D91D16B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82230987"/>
              </p:ext>
            </p:extLst>
          </p:nvPr>
        </p:nvGraphicFramePr>
        <p:xfrm>
          <a:off x="1493015" y="1625647"/>
          <a:ext cx="1900600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7575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37575">
                  <a:extLst>
                    <a:ext uri="{9D8B030D-6E8A-4147-A177-3AD203B41FA5}">
                      <a16:colId xmlns:a16="http://schemas.microsoft.com/office/drawing/2014/main" val="1675469999"/>
                    </a:ext>
                  </a:extLst>
                </a:gridCol>
                <a:gridCol w="237575">
                  <a:extLst>
                    <a:ext uri="{9D8B030D-6E8A-4147-A177-3AD203B41FA5}">
                      <a16:colId xmlns:a16="http://schemas.microsoft.com/office/drawing/2014/main" val="361356194"/>
                    </a:ext>
                  </a:extLst>
                </a:gridCol>
                <a:gridCol w="237575">
                  <a:extLst>
                    <a:ext uri="{9D8B030D-6E8A-4147-A177-3AD203B41FA5}">
                      <a16:colId xmlns:a16="http://schemas.microsoft.com/office/drawing/2014/main" val="3853460842"/>
                    </a:ext>
                  </a:extLst>
                </a:gridCol>
                <a:gridCol w="237575">
                  <a:extLst>
                    <a:ext uri="{9D8B030D-6E8A-4147-A177-3AD203B41FA5}">
                      <a16:colId xmlns:a16="http://schemas.microsoft.com/office/drawing/2014/main" val="2659293414"/>
                    </a:ext>
                  </a:extLst>
                </a:gridCol>
                <a:gridCol w="237575">
                  <a:extLst>
                    <a:ext uri="{9D8B030D-6E8A-4147-A177-3AD203B41FA5}">
                      <a16:colId xmlns:a16="http://schemas.microsoft.com/office/drawing/2014/main" val="664224596"/>
                    </a:ext>
                  </a:extLst>
                </a:gridCol>
                <a:gridCol w="237575">
                  <a:extLst>
                    <a:ext uri="{9D8B030D-6E8A-4147-A177-3AD203B41FA5}">
                      <a16:colId xmlns:a16="http://schemas.microsoft.com/office/drawing/2014/main" val="562157764"/>
                    </a:ext>
                  </a:extLst>
                </a:gridCol>
                <a:gridCol w="237575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344212">
                <a:tc gridSpan="8"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96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48C25AD4-7E86-E65D-565C-A0D03FE89FF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62756930"/>
              </p:ext>
            </p:extLst>
          </p:nvPr>
        </p:nvGraphicFramePr>
        <p:xfrm>
          <a:off x="5601884" y="1697781"/>
          <a:ext cx="2499360" cy="67124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17026862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45400285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36648590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37827282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42181914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41472305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2250433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71364763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43858423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191090596"/>
                    </a:ext>
                  </a:extLst>
                </a:gridCol>
              </a:tblGrid>
              <a:tr h="344212">
                <a:tc gridSpan="12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4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sp>
        <p:nvSpPr>
          <p:cNvPr id="13" name="TextBox 12">
            <a:extLst>
              <a:ext uri="{FF2B5EF4-FFF2-40B4-BE49-F238E27FC236}">
                <a16:creationId xmlns:a16="http://schemas.microsoft.com/office/drawing/2014/main" id="{22DBAF8B-E7A0-8874-E08F-90CBFD974424}"/>
              </a:ext>
            </a:extLst>
          </p:cNvPr>
          <p:cNvSpPr txBox="1"/>
          <p:nvPr/>
        </p:nvSpPr>
        <p:spPr>
          <a:xfrm>
            <a:off x="5145424" y="4196098"/>
            <a:ext cx="320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Verdana" panose="020B0604030504040204" pitchFamily="34" charset="0"/>
                <a:ea typeface="Verdana" panose="020B0604030504040204" pitchFamily="34" charset="0"/>
              </a:rPr>
              <a:t>12 groups of 8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D2E192A8-9D06-E9E8-C735-8DA554C84302}"/>
              </a:ext>
            </a:extLst>
          </p:cNvPr>
          <p:cNvSpPr/>
          <p:nvPr/>
        </p:nvSpPr>
        <p:spPr>
          <a:xfrm>
            <a:off x="2169314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29C57AC1-508B-C9EA-5227-2F70975291BE}"/>
              </a:ext>
            </a:extLst>
          </p:cNvPr>
          <p:cNvSpPr/>
          <p:nvPr/>
        </p:nvSpPr>
        <p:spPr>
          <a:xfrm>
            <a:off x="2169314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639A47DC-C24F-B1BD-123C-F2EFC3AE3E9A}"/>
              </a:ext>
            </a:extLst>
          </p:cNvPr>
          <p:cNvSpPr/>
          <p:nvPr/>
        </p:nvSpPr>
        <p:spPr>
          <a:xfrm>
            <a:off x="2344419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7EBF492F-00E3-8B0A-3AAD-303B9C297A53}"/>
              </a:ext>
            </a:extLst>
          </p:cNvPr>
          <p:cNvSpPr/>
          <p:nvPr/>
        </p:nvSpPr>
        <p:spPr>
          <a:xfrm>
            <a:off x="2344419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71F43956-24D3-4E83-C8FA-6911AF64B2EB}"/>
              </a:ext>
            </a:extLst>
          </p:cNvPr>
          <p:cNvSpPr/>
          <p:nvPr/>
        </p:nvSpPr>
        <p:spPr>
          <a:xfrm>
            <a:off x="2519523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AF9AACF4-EA6E-DFDC-55B3-F726B04D19C6}"/>
              </a:ext>
            </a:extLst>
          </p:cNvPr>
          <p:cNvSpPr/>
          <p:nvPr/>
        </p:nvSpPr>
        <p:spPr>
          <a:xfrm>
            <a:off x="2519523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78AF7B5D-A8E8-6158-A960-1CF8F9614FF5}"/>
              </a:ext>
            </a:extLst>
          </p:cNvPr>
          <p:cNvSpPr/>
          <p:nvPr/>
        </p:nvSpPr>
        <p:spPr>
          <a:xfrm>
            <a:off x="2694628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7C8D0350-0263-4F3C-6A6D-FAFEE4CC2AAA}"/>
              </a:ext>
            </a:extLst>
          </p:cNvPr>
          <p:cNvSpPr/>
          <p:nvPr/>
        </p:nvSpPr>
        <p:spPr>
          <a:xfrm>
            <a:off x="2694628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BC9A809D-05AB-B136-DFC5-0A9A7F02ADC1}"/>
              </a:ext>
            </a:extLst>
          </p:cNvPr>
          <p:cNvSpPr/>
          <p:nvPr/>
        </p:nvSpPr>
        <p:spPr>
          <a:xfrm>
            <a:off x="1994209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FE02D5C1-9243-F4F1-65D7-76B8E2F38399}"/>
              </a:ext>
            </a:extLst>
          </p:cNvPr>
          <p:cNvSpPr/>
          <p:nvPr/>
        </p:nvSpPr>
        <p:spPr>
          <a:xfrm>
            <a:off x="1994209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E07D04B1-3C32-EEDB-5127-5DCDD0D39D4C}"/>
              </a:ext>
            </a:extLst>
          </p:cNvPr>
          <p:cNvSpPr/>
          <p:nvPr/>
        </p:nvSpPr>
        <p:spPr>
          <a:xfrm>
            <a:off x="1832237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C3D38819-9F8C-3844-DF8A-D95496593F2C}"/>
              </a:ext>
            </a:extLst>
          </p:cNvPr>
          <p:cNvSpPr/>
          <p:nvPr/>
        </p:nvSpPr>
        <p:spPr>
          <a:xfrm>
            <a:off x="1832237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51DB0BA3-004E-8500-6A37-7F5D986DD13D}"/>
              </a:ext>
            </a:extLst>
          </p:cNvPr>
          <p:cNvSpPr/>
          <p:nvPr/>
        </p:nvSpPr>
        <p:spPr>
          <a:xfrm>
            <a:off x="2869733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93576F14-6CBA-0373-BE9D-18479C64435B}"/>
              </a:ext>
            </a:extLst>
          </p:cNvPr>
          <p:cNvSpPr/>
          <p:nvPr/>
        </p:nvSpPr>
        <p:spPr>
          <a:xfrm>
            <a:off x="2869733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2928C693-FC29-C92D-9C29-7D2C945CAF8C}"/>
              </a:ext>
            </a:extLst>
          </p:cNvPr>
          <p:cNvSpPr/>
          <p:nvPr/>
        </p:nvSpPr>
        <p:spPr>
          <a:xfrm>
            <a:off x="3044837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87622410-7634-6CE5-E709-79B52F2AF499}"/>
              </a:ext>
            </a:extLst>
          </p:cNvPr>
          <p:cNvSpPr/>
          <p:nvPr/>
        </p:nvSpPr>
        <p:spPr>
          <a:xfrm>
            <a:off x="3044837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4BBC20A5-0B9E-30AC-0E43-7E78931E8CCC}"/>
              </a:ext>
            </a:extLst>
          </p:cNvPr>
          <p:cNvSpPr/>
          <p:nvPr/>
        </p:nvSpPr>
        <p:spPr>
          <a:xfrm>
            <a:off x="3219942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72EF5F37-5CE7-D3BF-03C9-62857FA141D6}"/>
              </a:ext>
            </a:extLst>
          </p:cNvPr>
          <p:cNvSpPr/>
          <p:nvPr/>
        </p:nvSpPr>
        <p:spPr>
          <a:xfrm>
            <a:off x="3219942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93743A3-4B4D-9BA2-5094-4D8437655C4E}"/>
              </a:ext>
            </a:extLst>
          </p:cNvPr>
          <p:cNvSpPr/>
          <p:nvPr/>
        </p:nvSpPr>
        <p:spPr>
          <a:xfrm>
            <a:off x="3395047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15FFFCE0-10AD-501B-046E-5AE536CF6414}"/>
              </a:ext>
            </a:extLst>
          </p:cNvPr>
          <p:cNvSpPr/>
          <p:nvPr/>
        </p:nvSpPr>
        <p:spPr>
          <a:xfrm>
            <a:off x="3395047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6D41E569-1DA8-66A9-21BA-95DFCE0093EF}"/>
              </a:ext>
            </a:extLst>
          </p:cNvPr>
          <p:cNvSpPr/>
          <p:nvPr/>
        </p:nvSpPr>
        <p:spPr>
          <a:xfrm>
            <a:off x="1661175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1DED348-95A1-7C39-7F7F-8456C7BAEFC9}"/>
              </a:ext>
            </a:extLst>
          </p:cNvPr>
          <p:cNvSpPr/>
          <p:nvPr/>
        </p:nvSpPr>
        <p:spPr>
          <a:xfrm>
            <a:off x="1661175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038CAB47-24F2-7076-5491-99F7EE3255EB}"/>
              </a:ext>
            </a:extLst>
          </p:cNvPr>
          <p:cNvSpPr/>
          <p:nvPr/>
        </p:nvSpPr>
        <p:spPr>
          <a:xfrm>
            <a:off x="2169606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394D4386-2B1E-6EA9-EAA3-F65D0DEDBC8B}"/>
              </a:ext>
            </a:extLst>
          </p:cNvPr>
          <p:cNvSpPr/>
          <p:nvPr/>
        </p:nvSpPr>
        <p:spPr>
          <a:xfrm>
            <a:off x="2344711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61D6DBD2-01BD-1DBB-09D3-B42BC385113E}"/>
              </a:ext>
            </a:extLst>
          </p:cNvPr>
          <p:cNvSpPr/>
          <p:nvPr/>
        </p:nvSpPr>
        <p:spPr>
          <a:xfrm>
            <a:off x="2519815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F422BAA6-86BE-9E83-5D2B-1383ADAB6092}"/>
              </a:ext>
            </a:extLst>
          </p:cNvPr>
          <p:cNvSpPr/>
          <p:nvPr/>
        </p:nvSpPr>
        <p:spPr>
          <a:xfrm>
            <a:off x="2694920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E814BB5E-7F80-DDAC-6744-05ECC69479A9}"/>
              </a:ext>
            </a:extLst>
          </p:cNvPr>
          <p:cNvSpPr/>
          <p:nvPr/>
        </p:nvSpPr>
        <p:spPr>
          <a:xfrm>
            <a:off x="1994501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882B92F-DFC2-4677-442E-B563EE639F02}"/>
              </a:ext>
            </a:extLst>
          </p:cNvPr>
          <p:cNvSpPr/>
          <p:nvPr/>
        </p:nvSpPr>
        <p:spPr>
          <a:xfrm>
            <a:off x="1832529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27B52330-8846-7EAA-82ED-2F454A5BAD1E}"/>
              </a:ext>
            </a:extLst>
          </p:cNvPr>
          <p:cNvSpPr/>
          <p:nvPr/>
        </p:nvSpPr>
        <p:spPr>
          <a:xfrm>
            <a:off x="2870025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7C692CF8-8D64-FC3A-6BED-7A47C4096F0E}"/>
              </a:ext>
            </a:extLst>
          </p:cNvPr>
          <p:cNvSpPr/>
          <p:nvPr/>
        </p:nvSpPr>
        <p:spPr>
          <a:xfrm>
            <a:off x="3045129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4194FCE9-1F70-DC31-1AA8-388B630E88B4}"/>
              </a:ext>
            </a:extLst>
          </p:cNvPr>
          <p:cNvSpPr/>
          <p:nvPr/>
        </p:nvSpPr>
        <p:spPr>
          <a:xfrm>
            <a:off x="3220234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9C888BA4-EEFB-B101-DEDF-1B2C26C6DC31}"/>
              </a:ext>
            </a:extLst>
          </p:cNvPr>
          <p:cNvSpPr/>
          <p:nvPr/>
        </p:nvSpPr>
        <p:spPr>
          <a:xfrm>
            <a:off x="3395339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8FA83183-DEE6-7DBE-52EB-B798DD9C896E}"/>
              </a:ext>
            </a:extLst>
          </p:cNvPr>
          <p:cNvSpPr/>
          <p:nvPr/>
        </p:nvSpPr>
        <p:spPr>
          <a:xfrm>
            <a:off x="1661467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86B3D2EC-57CA-50AE-9740-C1075A8DB0AC}"/>
              </a:ext>
            </a:extLst>
          </p:cNvPr>
          <p:cNvSpPr/>
          <p:nvPr/>
        </p:nvSpPr>
        <p:spPr>
          <a:xfrm>
            <a:off x="2169898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D0433599-D9F7-875C-B8D5-CC308411830E}"/>
              </a:ext>
            </a:extLst>
          </p:cNvPr>
          <p:cNvSpPr/>
          <p:nvPr/>
        </p:nvSpPr>
        <p:spPr>
          <a:xfrm>
            <a:off x="2345003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C61AE13A-8E40-52B8-355D-B66EFE96E4D3}"/>
              </a:ext>
            </a:extLst>
          </p:cNvPr>
          <p:cNvSpPr/>
          <p:nvPr/>
        </p:nvSpPr>
        <p:spPr>
          <a:xfrm>
            <a:off x="2520107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A5F0C27C-2A55-F3B5-2A9F-6CD4E9260507}"/>
              </a:ext>
            </a:extLst>
          </p:cNvPr>
          <p:cNvSpPr/>
          <p:nvPr/>
        </p:nvSpPr>
        <p:spPr>
          <a:xfrm>
            <a:off x="2695212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53225FC9-98EA-8915-B77B-116698831FEA}"/>
              </a:ext>
            </a:extLst>
          </p:cNvPr>
          <p:cNvSpPr/>
          <p:nvPr/>
        </p:nvSpPr>
        <p:spPr>
          <a:xfrm>
            <a:off x="1994793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E062B5E2-9BFB-1330-1002-EF5319EFB798}"/>
              </a:ext>
            </a:extLst>
          </p:cNvPr>
          <p:cNvSpPr/>
          <p:nvPr/>
        </p:nvSpPr>
        <p:spPr>
          <a:xfrm>
            <a:off x="1832821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0D14FD1D-3BA2-445C-E45F-7EBF8D4FC28F}"/>
              </a:ext>
            </a:extLst>
          </p:cNvPr>
          <p:cNvSpPr/>
          <p:nvPr/>
        </p:nvSpPr>
        <p:spPr>
          <a:xfrm>
            <a:off x="2870317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EABA07B8-6137-4982-D34C-271D6AE149C8}"/>
              </a:ext>
            </a:extLst>
          </p:cNvPr>
          <p:cNvSpPr/>
          <p:nvPr/>
        </p:nvSpPr>
        <p:spPr>
          <a:xfrm>
            <a:off x="3045421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6D269F65-E36B-0AA9-9FF9-D7F995263497}"/>
              </a:ext>
            </a:extLst>
          </p:cNvPr>
          <p:cNvSpPr/>
          <p:nvPr/>
        </p:nvSpPr>
        <p:spPr>
          <a:xfrm>
            <a:off x="3220526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E4C6B27-B9E5-4344-0967-FB2C98B1543C}"/>
              </a:ext>
            </a:extLst>
          </p:cNvPr>
          <p:cNvSpPr/>
          <p:nvPr/>
        </p:nvSpPr>
        <p:spPr>
          <a:xfrm>
            <a:off x="3395631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90B1AAFA-766D-2D58-B5D5-5A6CFE3A0615}"/>
              </a:ext>
            </a:extLst>
          </p:cNvPr>
          <p:cNvSpPr/>
          <p:nvPr/>
        </p:nvSpPr>
        <p:spPr>
          <a:xfrm>
            <a:off x="1661759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91755AAF-4BAB-44BA-3EE2-B792F2B51C60}"/>
              </a:ext>
            </a:extLst>
          </p:cNvPr>
          <p:cNvSpPr/>
          <p:nvPr/>
        </p:nvSpPr>
        <p:spPr>
          <a:xfrm>
            <a:off x="2170190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232B3DED-1D57-AEEB-927D-C57FED37D67F}"/>
              </a:ext>
            </a:extLst>
          </p:cNvPr>
          <p:cNvSpPr/>
          <p:nvPr/>
        </p:nvSpPr>
        <p:spPr>
          <a:xfrm>
            <a:off x="2345295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906EA629-8A11-F853-0A8A-7F659E9B1B4A}"/>
              </a:ext>
            </a:extLst>
          </p:cNvPr>
          <p:cNvSpPr/>
          <p:nvPr/>
        </p:nvSpPr>
        <p:spPr>
          <a:xfrm>
            <a:off x="2520399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D0B6E162-FE0E-F7C9-97E6-00116636A9D5}"/>
              </a:ext>
            </a:extLst>
          </p:cNvPr>
          <p:cNvSpPr/>
          <p:nvPr/>
        </p:nvSpPr>
        <p:spPr>
          <a:xfrm>
            <a:off x="2695504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C171FDFA-EBA3-1C3C-FAA7-26BB257A4CA7}"/>
              </a:ext>
            </a:extLst>
          </p:cNvPr>
          <p:cNvSpPr/>
          <p:nvPr/>
        </p:nvSpPr>
        <p:spPr>
          <a:xfrm>
            <a:off x="1995085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1B79EFE5-9676-E765-92AB-A5E3A0B1DBAC}"/>
              </a:ext>
            </a:extLst>
          </p:cNvPr>
          <p:cNvSpPr/>
          <p:nvPr/>
        </p:nvSpPr>
        <p:spPr>
          <a:xfrm>
            <a:off x="1833113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F8EF0141-354A-89EB-8614-9372BD3E53CA}"/>
              </a:ext>
            </a:extLst>
          </p:cNvPr>
          <p:cNvSpPr/>
          <p:nvPr/>
        </p:nvSpPr>
        <p:spPr>
          <a:xfrm>
            <a:off x="2870609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B64F564A-52FE-B881-904A-F70E9E2E98FE}"/>
              </a:ext>
            </a:extLst>
          </p:cNvPr>
          <p:cNvSpPr/>
          <p:nvPr/>
        </p:nvSpPr>
        <p:spPr>
          <a:xfrm>
            <a:off x="3045714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11036B31-639D-6B6B-E160-210DE1783255}"/>
              </a:ext>
            </a:extLst>
          </p:cNvPr>
          <p:cNvSpPr/>
          <p:nvPr/>
        </p:nvSpPr>
        <p:spPr>
          <a:xfrm>
            <a:off x="3220818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C0571A60-92A5-D3CA-E3D8-E96A51356285}"/>
              </a:ext>
            </a:extLst>
          </p:cNvPr>
          <p:cNvSpPr/>
          <p:nvPr/>
        </p:nvSpPr>
        <p:spPr>
          <a:xfrm>
            <a:off x="3395923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8" name="Oval 67">
            <a:extLst>
              <a:ext uri="{FF2B5EF4-FFF2-40B4-BE49-F238E27FC236}">
                <a16:creationId xmlns:a16="http://schemas.microsoft.com/office/drawing/2014/main" id="{B8AB6619-9629-5B19-1346-3450F2719EF2}"/>
              </a:ext>
            </a:extLst>
          </p:cNvPr>
          <p:cNvSpPr/>
          <p:nvPr/>
        </p:nvSpPr>
        <p:spPr>
          <a:xfrm>
            <a:off x="1662051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E1122846-3ECB-67E2-B2FB-A75CC44E05B1}"/>
              </a:ext>
            </a:extLst>
          </p:cNvPr>
          <p:cNvSpPr/>
          <p:nvPr/>
        </p:nvSpPr>
        <p:spPr>
          <a:xfrm>
            <a:off x="2170482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4B3C3EBC-64E4-3CC3-10DB-D03CFE23E34E}"/>
              </a:ext>
            </a:extLst>
          </p:cNvPr>
          <p:cNvSpPr/>
          <p:nvPr/>
        </p:nvSpPr>
        <p:spPr>
          <a:xfrm>
            <a:off x="2345587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C40E677E-BFD4-209B-EECD-5BEDE5263AB3}"/>
              </a:ext>
            </a:extLst>
          </p:cNvPr>
          <p:cNvSpPr/>
          <p:nvPr/>
        </p:nvSpPr>
        <p:spPr>
          <a:xfrm>
            <a:off x="2520691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4222243B-0403-FAC7-C44B-1D08459CDDB2}"/>
              </a:ext>
            </a:extLst>
          </p:cNvPr>
          <p:cNvSpPr/>
          <p:nvPr/>
        </p:nvSpPr>
        <p:spPr>
          <a:xfrm>
            <a:off x="2695796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9190EF6B-CA8D-028D-778A-527C58A4EB5D}"/>
              </a:ext>
            </a:extLst>
          </p:cNvPr>
          <p:cNvSpPr/>
          <p:nvPr/>
        </p:nvSpPr>
        <p:spPr>
          <a:xfrm>
            <a:off x="1995377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70B2332F-873E-0336-C8D6-AE1BC8F95821}"/>
              </a:ext>
            </a:extLst>
          </p:cNvPr>
          <p:cNvSpPr/>
          <p:nvPr/>
        </p:nvSpPr>
        <p:spPr>
          <a:xfrm>
            <a:off x="1833405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5" name="Oval 74">
            <a:extLst>
              <a:ext uri="{FF2B5EF4-FFF2-40B4-BE49-F238E27FC236}">
                <a16:creationId xmlns:a16="http://schemas.microsoft.com/office/drawing/2014/main" id="{F31F4710-5207-CC47-6814-11DC87FD3AE8}"/>
              </a:ext>
            </a:extLst>
          </p:cNvPr>
          <p:cNvSpPr/>
          <p:nvPr/>
        </p:nvSpPr>
        <p:spPr>
          <a:xfrm>
            <a:off x="2870901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8C97FCC4-8145-1DEA-7B29-DF5754AA9DDC}"/>
              </a:ext>
            </a:extLst>
          </p:cNvPr>
          <p:cNvSpPr/>
          <p:nvPr/>
        </p:nvSpPr>
        <p:spPr>
          <a:xfrm>
            <a:off x="3046006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A8EB2BF0-DB76-75D6-FBB6-D1226D1C6AA7}"/>
              </a:ext>
            </a:extLst>
          </p:cNvPr>
          <p:cNvSpPr/>
          <p:nvPr/>
        </p:nvSpPr>
        <p:spPr>
          <a:xfrm>
            <a:off x="3221110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399958D6-607F-9311-0366-ABBCE930D4E8}"/>
              </a:ext>
            </a:extLst>
          </p:cNvPr>
          <p:cNvSpPr/>
          <p:nvPr/>
        </p:nvSpPr>
        <p:spPr>
          <a:xfrm>
            <a:off x="3396215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CCA8A598-14ED-2CFA-69AA-1A1A49D94FA7}"/>
              </a:ext>
            </a:extLst>
          </p:cNvPr>
          <p:cNvSpPr/>
          <p:nvPr/>
        </p:nvSpPr>
        <p:spPr>
          <a:xfrm>
            <a:off x="1662343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DEAAEB19-D5D3-D936-8DB4-043545B627DD}"/>
              </a:ext>
            </a:extLst>
          </p:cNvPr>
          <p:cNvSpPr/>
          <p:nvPr/>
        </p:nvSpPr>
        <p:spPr>
          <a:xfrm>
            <a:off x="2169314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0C50FDC5-276B-0FA6-F18A-0CAFC912675C}"/>
              </a:ext>
            </a:extLst>
          </p:cNvPr>
          <p:cNvSpPr/>
          <p:nvPr/>
        </p:nvSpPr>
        <p:spPr>
          <a:xfrm>
            <a:off x="2344419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C4CD5819-54D8-87BA-D2D0-E0490AE86DE2}"/>
              </a:ext>
            </a:extLst>
          </p:cNvPr>
          <p:cNvSpPr/>
          <p:nvPr/>
        </p:nvSpPr>
        <p:spPr>
          <a:xfrm>
            <a:off x="2519523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29DF42AF-AC07-553D-EBCE-7961F14C60FE}"/>
              </a:ext>
            </a:extLst>
          </p:cNvPr>
          <p:cNvSpPr/>
          <p:nvPr/>
        </p:nvSpPr>
        <p:spPr>
          <a:xfrm>
            <a:off x="2694628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4" name="Oval 83">
            <a:extLst>
              <a:ext uri="{FF2B5EF4-FFF2-40B4-BE49-F238E27FC236}">
                <a16:creationId xmlns:a16="http://schemas.microsoft.com/office/drawing/2014/main" id="{5F67D74B-3180-4F98-6816-50CF3A107886}"/>
              </a:ext>
            </a:extLst>
          </p:cNvPr>
          <p:cNvSpPr/>
          <p:nvPr/>
        </p:nvSpPr>
        <p:spPr>
          <a:xfrm>
            <a:off x="1994209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9AF0E429-287A-8BA2-C354-1278D20847B7}"/>
              </a:ext>
            </a:extLst>
          </p:cNvPr>
          <p:cNvSpPr/>
          <p:nvPr/>
        </p:nvSpPr>
        <p:spPr>
          <a:xfrm>
            <a:off x="1832237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F85B507A-B4DC-CACE-971A-40CBD6895756}"/>
              </a:ext>
            </a:extLst>
          </p:cNvPr>
          <p:cNvSpPr/>
          <p:nvPr/>
        </p:nvSpPr>
        <p:spPr>
          <a:xfrm>
            <a:off x="2869733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7" name="Oval 86">
            <a:extLst>
              <a:ext uri="{FF2B5EF4-FFF2-40B4-BE49-F238E27FC236}">
                <a16:creationId xmlns:a16="http://schemas.microsoft.com/office/drawing/2014/main" id="{9FE20532-4B6C-909A-AD35-72EB6DD672B7}"/>
              </a:ext>
            </a:extLst>
          </p:cNvPr>
          <p:cNvSpPr/>
          <p:nvPr/>
        </p:nvSpPr>
        <p:spPr>
          <a:xfrm>
            <a:off x="3044837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8" name="Oval 87">
            <a:extLst>
              <a:ext uri="{FF2B5EF4-FFF2-40B4-BE49-F238E27FC236}">
                <a16:creationId xmlns:a16="http://schemas.microsoft.com/office/drawing/2014/main" id="{E77E72AD-AC5E-45C2-92F8-B1DCCF01BB8E}"/>
              </a:ext>
            </a:extLst>
          </p:cNvPr>
          <p:cNvSpPr/>
          <p:nvPr/>
        </p:nvSpPr>
        <p:spPr>
          <a:xfrm>
            <a:off x="3219942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F992793F-522B-37BD-0BEF-7B4D31BF367D}"/>
              </a:ext>
            </a:extLst>
          </p:cNvPr>
          <p:cNvSpPr/>
          <p:nvPr/>
        </p:nvSpPr>
        <p:spPr>
          <a:xfrm>
            <a:off x="3395047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0" name="Oval 89">
            <a:extLst>
              <a:ext uri="{FF2B5EF4-FFF2-40B4-BE49-F238E27FC236}">
                <a16:creationId xmlns:a16="http://schemas.microsoft.com/office/drawing/2014/main" id="{6AD47C7E-958A-A3DB-B7B4-DAFAD69C3438}"/>
              </a:ext>
            </a:extLst>
          </p:cNvPr>
          <p:cNvSpPr/>
          <p:nvPr/>
        </p:nvSpPr>
        <p:spPr>
          <a:xfrm>
            <a:off x="1661175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2" name="Oval 91">
            <a:extLst>
              <a:ext uri="{FF2B5EF4-FFF2-40B4-BE49-F238E27FC236}">
                <a16:creationId xmlns:a16="http://schemas.microsoft.com/office/drawing/2014/main" id="{E6DCAB32-3378-CC3E-AB58-DE97C7999F14}"/>
              </a:ext>
            </a:extLst>
          </p:cNvPr>
          <p:cNvSpPr/>
          <p:nvPr/>
        </p:nvSpPr>
        <p:spPr>
          <a:xfrm>
            <a:off x="2171706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3" name="Oval 92">
            <a:extLst>
              <a:ext uri="{FF2B5EF4-FFF2-40B4-BE49-F238E27FC236}">
                <a16:creationId xmlns:a16="http://schemas.microsoft.com/office/drawing/2014/main" id="{DEA2A37F-8377-094B-2637-F92987CC05B3}"/>
              </a:ext>
            </a:extLst>
          </p:cNvPr>
          <p:cNvSpPr/>
          <p:nvPr/>
        </p:nvSpPr>
        <p:spPr>
          <a:xfrm>
            <a:off x="2346811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4" name="Oval 93">
            <a:extLst>
              <a:ext uri="{FF2B5EF4-FFF2-40B4-BE49-F238E27FC236}">
                <a16:creationId xmlns:a16="http://schemas.microsoft.com/office/drawing/2014/main" id="{899C3183-878F-4A57-2F43-1CAE361EB27F}"/>
              </a:ext>
            </a:extLst>
          </p:cNvPr>
          <p:cNvSpPr/>
          <p:nvPr/>
        </p:nvSpPr>
        <p:spPr>
          <a:xfrm>
            <a:off x="2521915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5" name="Oval 94">
            <a:extLst>
              <a:ext uri="{FF2B5EF4-FFF2-40B4-BE49-F238E27FC236}">
                <a16:creationId xmlns:a16="http://schemas.microsoft.com/office/drawing/2014/main" id="{66169F0F-1B84-2103-3FC5-5CE3588E8FEF}"/>
              </a:ext>
            </a:extLst>
          </p:cNvPr>
          <p:cNvSpPr/>
          <p:nvPr/>
        </p:nvSpPr>
        <p:spPr>
          <a:xfrm>
            <a:off x="2697020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6" name="Oval 95">
            <a:extLst>
              <a:ext uri="{FF2B5EF4-FFF2-40B4-BE49-F238E27FC236}">
                <a16:creationId xmlns:a16="http://schemas.microsoft.com/office/drawing/2014/main" id="{3C51086A-D11C-0512-3318-4242CE908728}"/>
              </a:ext>
            </a:extLst>
          </p:cNvPr>
          <p:cNvSpPr/>
          <p:nvPr/>
        </p:nvSpPr>
        <p:spPr>
          <a:xfrm>
            <a:off x="1996601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7" name="Oval 96">
            <a:extLst>
              <a:ext uri="{FF2B5EF4-FFF2-40B4-BE49-F238E27FC236}">
                <a16:creationId xmlns:a16="http://schemas.microsoft.com/office/drawing/2014/main" id="{7297AECB-16F9-6D78-010D-840354445667}"/>
              </a:ext>
            </a:extLst>
          </p:cNvPr>
          <p:cNvSpPr/>
          <p:nvPr/>
        </p:nvSpPr>
        <p:spPr>
          <a:xfrm>
            <a:off x="1834629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8" name="Oval 97">
            <a:extLst>
              <a:ext uri="{FF2B5EF4-FFF2-40B4-BE49-F238E27FC236}">
                <a16:creationId xmlns:a16="http://schemas.microsoft.com/office/drawing/2014/main" id="{DDB0DA66-8CA4-5925-2C86-33769BDDE1E7}"/>
              </a:ext>
            </a:extLst>
          </p:cNvPr>
          <p:cNvSpPr/>
          <p:nvPr/>
        </p:nvSpPr>
        <p:spPr>
          <a:xfrm>
            <a:off x="2872125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9" name="Oval 98">
            <a:extLst>
              <a:ext uri="{FF2B5EF4-FFF2-40B4-BE49-F238E27FC236}">
                <a16:creationId xmlns:a16="http://schemas.microsoft.com/office/drawing/2014/main" id="{D2A102D7-DAC8-D0C4-9EA2-B59374EB8927}"/>
              </a:ext>
            </a:extLst>
          </p:cNvPr>
          <p:cNvSpPr/>
          <p:nvPr/>
        </p:nvSpPr>
        <p:spPr>
          <a:xfrm>
            <a:off x="3047229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0" name="Oval 99">
            <a:extLst>
              <a:ext uri="{FF2B5EF4-FFF2-40B4-BE49-F238E27FC236}">
                <a16:creationId xmlns:a16="http://schemas.microsoft.com/office/drawing/2014/main" id="{41970578-628C-9E10-84F0-11B2BA6F4616}"/>
              </a:ext>
            </a:extLst>
          </p:cNvPr>
          <p:cNvSpPr/>
          <p:nvPr/>
        </p:nvSpPr>
        <p:spPr>
          <a:xfrm>
            <a:off x="3222334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1" name="Oval 100">
            <a:extLst>
              <a:ext uri="{FF2B5EF4-FFF2-40B4-BE49-F238E27FC236}">
                <a16:creationId xmlns:a16="http://schemas.microsoft.com/office/drawing/2014/main" id="{0D617CD2-A2D8-5E21-D5C8-29D0CF28EC94}"/>
              </a:ext>
            </a:extLst>
          </p:cNvPr>
          <p:cNvSpPr/>
          <p:nvPr/>
        </p:nvSpPr>
        <p:spPr>
          <a:xfrm>
            <a:off x="3397439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2" name="Oval 101">
            <a:extLst>
              <a:ext uri="{FF2B5EF4-FFF2-40B4-BE49-F238E27FC236}">
                <a16:creationId xmlns:a16="http://schemas.microsoft.com/office/drawing/2014/main" id="{20FE70B1-4A6E-3CE0-51A0-0CE85BAA0015}"/>
              </a:ext>
            </a:extLst>
          </p:cNvPr>
          <p:cNvSpPr/>
          <p:nvPr/>
        </p:nvSpPr>
        <p:spPr>
          <a:xfrm>
            <a:off x="1663567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EC665705-13EC-7E97-2044-E6CBF61BC8FF}"/>
              </a:ext>
            </a:extLst>
          </p:cNvPr>
          <p:cNvSpPr/>
          <p:nvPr/>
        </p:nvSpPr>
        <p:spPr>
          <a:xfrm>
            <a:off x="3568984" y="404178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3" name="Oval 102">
            <a:extLst>
              <a:ext uri="{FF2B5EF4-FFF2-40B4-BE49-F238E27FC236}">
                <a16:creationId xmlns:a16="http://schemas.microsoft.com/office/drawing/2014/main" id="{AC58C681-1CB8-210B-3ED6-E3617F86170D}"/>
              </a:ext>
            </a:extLst>
          </p:cNvPr>
          <p:cNvSpPr/>
          <p:nvPr/>
        </p:nvSpPr>
        <p:spPr>
          <a:xfrm>
            <a:off x="3568984" y="4221076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4" name="Oval 103">
            <a:extLst>
              <a:ext uri="{FF2B5EF4-FFF2-40B4-BE49-F238E27FC236}">
                <a16:creationId xmlns:a16="http://schemas.microsoft.com/office/drawing/2014/main" id="{71391F39-3FF6-EDA1-7B47-2255F751F9D1}"/>
              </a:ext>
            </a:extLst>
          </p:cNvPr>
          <p:cNvSpPr/>
          <p:nvPr/>
        </p:nvSpPr>
        <p:spPr>
          <a:xfrm>
            <a:off x="3569276" y="440036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5" name="Oval 104">
            <a:extLst>
              <a:ext uri="{FF2B5EF4-FFF2-40B4-BE49-F238E27FC236}">
                <a16:creationId xmlns:a16="http://schemas.microsoft.com/office/drawing/2014/main" id="{D4C94470-47E5-B7D1-D912-67162187073F}"/>
              </a:ext>
            </a:extLst>
          </p:cNvPr>
          <p:cNvSpPr/>
          <p:nvPr/>
        </p:nvSpPr>
        <p:spPr>
          <a:xfrm>
            <a:off x="3569568" y="4578607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6" name="Oval 105">
            <a:extLst>
              <a:ext uri="{FF2B5EF4-FFF2-40B4-BE49-F238E27FC236}">
                <a16:creationId xmlns:a16="http://schemas.microsoft.com/office/drawing/2014/main" id="{B63E72CA-60F0-15F4-7558-A954C2135CEF}"/>
              </a:ext>
            </a:extLst>
          </p:cNvPr>
          <p:cNvSpPr/>
          <p:nvPr/>
        </p:nvSpPr>
        <p:spPr>
          <a:xfrm>
            <a:off x="3569860" y="4756848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7" name="Oval 106">
            <a:extLst>
              <a:ext uri="{FF2B5EF4-FFF2-40B4-BE49-F238E27FC236}">
                <a16:creationId xmlns:a16="http://schemas.microsoft.com/office/drawing/2014/main" id="{69F3C0EC-639C-4FC6-672A-E75A2253578B}"/>
              </a:ext>
            </a:extLst>
          </p:cNvPr>
          <p:cNvSpPr/>
          <p:nvPr/>
        </p:nvSpPr>
        <p:spPr>
          <a:xfrm>
            <a:off x="3570152" y="387661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8" name="Oval 107">
            <a:extLst>
              <a:ext uri="{FF2B5EF4-FFF2-40B4-BE49-F238E27FC236}">
                <a16:creationId xmlns:a16="http://schemas.microsoft.com/office/drawing/2014/main" id="{9255561D-BC75-5FEE-7A72-7892B9D7FD90}"/>
              </a:ext>
            </a:extLst>
          </p:cNvPr>
          <p:cNvSpPr/>
          <p:nvPr/>
        </p:nvSpPr>
        <p:spPr>
          <a:xfrm>
            <a:off x="3568984" y="4922022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9" name="Oval 108">
            <a:extLst>
              <a:ext uri="{FF2B5EF4-FFF2-40B4-BE49-F238E27FC236}">
                <a16:creationId xmlns:a16="http://schemas.microsoft.com/office/drawing/2014/main" id="{18F533BB-186C-CD26-4057-4E710CA1F3D8}"/>
              </a:ext>
            </a:extLst>
          </p:cNvPr>
          <p:cNvSpPr/>
          <p:nvPr/>
        </p:nvSpPr>
        <p:spPr>
          <a:xfrm>
            <a:off x="3571376" y="5085914"/>
            <a:ext cx="123707" cy="123707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067220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90EB1EA6-9D2D-222C-B43F-5F04DAA02334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68F963F-7785-9357-DF92-FDBD5FE34C18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94AE794-28F6-9D30-67B1-2EE315744578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FE1EDA2-3146-9566-B21D-437EFD7C6047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34F7BFF-5D9A-DAEE-59E1-419D48A6500F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3 x 8 =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9A81B0A2-9C20-764B-8D89-02509B4B5C82}"/>
              </a:ext>
            </a:extLst>
          </p:cNvPr>
          <p:cNvSpPr txBox="1"/>
          <p:nvPr/>
        </p:nvSpPr>
        <p:spPr>
          <a:xfrm>
            <a:off x="5145424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x 8 = 24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AEBEBA3-3A65-FA38-6F77-516C3E9B4F17}"/>
              </a:ext>
            </a:extLst>
          </p:cNvPr>
          <p:cNvSpPr txBox="1"/>
          <p:nvPr/>
        </p:nvSpPr>
        <p:spPr>
          <a:xfrm>
            <a:off x="1053783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24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DD709088-ED8D-99C3-1B36-516F0DC4BC1B}"/>
              </a:ext>
            </a:extLst>
          </p:cNvPr>
          <p:cNvSpPr txBox="1"/>
          <p:nvPr/>
        </p:nvSpPr>
        <p:spPr>
          <a:xfrm>
            <a:off x="5145424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 3</a:t>
            </a:r>
          </a:p>
        </p:txBody>
      </p:sp>
    </p:spTree>
    <p:extLst>
      <p:ext uri="{BB962C8B-B14F-4D97-AF65-F5344CB8AC3E}">
        <p14:creationId xmlns:p14="http://schemas.microsoft.com/office/powerpoint/2010/main" val="35944534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90EB1EA6-9D2D-222C-B43F-5F04DAA02334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68F963F-7785-9357-DF92-FDBD5FE34C18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94AE794-28F6-9D30-67B1-2EE315744578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FE1EDA2-3146-9566-B21D-437EFD7C6047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34F7BFF-5D9A-DAEE-59E1-419D48A6500F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3 lots of 8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9A81B0A2-9C20-764B-8D89-02509B4B5C82}"/>
              </a:ext>
            </a:extLst>
          </p:cNvPr>
          <p:cNvSpPr txBox="1"/>
          <p:nvPr/>
        </p:nvSpPr>
        <p:spPr>
          <a:xfrm>
            <a:off x="5362006" y="1584960"/>
            <a:ext cx="2987417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one eighth of 24</a:t>
            </a:r>
          </a:p>
        </p:txBody>
      </p:sp>
      <p:graphicFrame>
        <p:nvGraphicFramePr>
          <p:cNvPr id="12" name="Table 13">
            <a:extLst>
              <a:ext uri="{FF2B5EF4-FFF2-40B4-BE49-F238E27FC236}">
                <a16:creationId xmlns:a16="http://schemas.microsoft.com/office/drawing/2014/main" id="{2524954B-E765-AA6A-69FC-DFB2AE6F135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09693462"/>
              </p:ext>
            </p:extLst>
          </p:nvPr>
        </p:nvGraphicFramePr>
        <p:xfrm>
          <a:off x="2076226" y="3811591"/>
          <a:ext cx="703337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03337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24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39C97FC9-3FC4-B732-EAFC-9D0E632A4A56}"/>
              </a:ext>
            </a:extLst>
          </p:cNvPr>
          <p:cNvCxnSpPr>
            <a:cxnSpLocks/>
            <a:endCxn id="12" idx="3"/>
          </p:cNvCxnSpPr>
          <p:nvPr/>
        </p:nvCxnSpPr>
        <p:spPr>
          <a:xfrm>
            <a:off x="2148354" y="4390711"/>
            <a:ext cx="631209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8" name="Table 13">
            <a:extLst>
              <a:ext uri="{FF2B5EF4-FFF2-40B4-BE49-F238E27FC236}">
                <a16:creationId xmlns:a16="http://schemas.microsoft.com/office/drawing/2014/main" id="{FC14F967-951A-0174-0702-7C99ACE4F7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5375667"/>
              </p:ext>
            </p:extLst>
          </p:nvPr>
        </p:nvGraphicFramePr>
        <p:xfrm>
          <a:off x="5825018" y="3815114"/>
          <a:ext cx="452120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2120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F2C73494-2F42-6979-5882-A79DE5B7B9A9}"/>
              </a:ext>
            </a:extLst>
          </p:cNvPr>
          <p:cNvCxnSpPr>
            <a:endCxn id="18" idx="3"/>
          </p:cNvCxnSpPr>
          <p:nvPr/>
        </p:nvCxnSpPr>
        <p:spPr>
          <a:xfrm>
            <a:off x="5825018" y="4394234"/>
            <a:ext cx="452120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C37F021C-9E7D-D76B-18D1-E2F404C8387D}"/>
              </a:ext>
            </a:extLst>
          </p:cNvPr>
          <p:cNvSpPr txBox="1"/>
          <p:nvPr/>
        </p:nvSpPr>
        <p:spPr>
          <a:xfrm>
            <a:off x="6277138" y="4091328"/>
            <a:ext cx="151272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of 24</a:t>
            </a:r>
          </a:p>
        </p:txBody>
      </p:sp>
    </p:spTree>
    <p:extLst>
      <p:ext uri="{BB962C8B-B14F-4D97-AF65-F5344CB8AC3E}">
        <p14:creationId xmlns:p14="http://schemas.microsoft.com/office/powerpoint/2010/main" val="1150853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90EB1EA6-9D2D-222C-B43F-5F04DAA02334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68F963F-7785-9357-DF92-FDBD5FE34C18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94AE794-28F6-9D30-67B1-2EE315744578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FE1EDA2-3146-9566-B21D-437EFD7C6047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graphicFrame>
        <p:nvGraphicFramePr>
          <p:cNvPr id="14" name="Table 14">
            <a:extLst>
              <a:ext uri="{FF2B5EF4-FFF2-40B4-BE49-F238E27FC236}">
                <a16:creationId xmlns:a16="http://schemas.microsoft.com/office/drawing/2014/main" id="{4B211B47-3DBE-55E9-2FE9-1D2C38067C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21921548"/>
              </p:ext>
            </p:extLst>
          </p:nvPr>
        </p:nvGraphicFramePr>
        <p:xfrm>
          <a:off x="1731981" y="1625647"/>
          <a:ext cx="1666240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410350165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22979942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630595946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23787340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9537268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349904883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344212">
                <a:tc gridSpan="8"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24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78B5A83D-65C4-CE3C-9658-2C53E5B3B070}"/>
              </a:ext>
            </a:extLst>
          </p:cNvPr>
          <p:cNvGraphicFramePr>
            <a:graphicFrameLocks noGrp="1"/>
          </p:cNvGraphicFramePr>
          <p:nvPr/>
        </p:nvGraphicFramePr>
        <p:xfrm>
          <a:off x="6013089" y="1624090"/>
          <a:ext cx="1475658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91886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491886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  <a:gridCol w="491886">
                  <a:extLst>
                    <a:ext uri="{9D8B030D-6E8A-4147-A177-3AD203B41FA5}">
                      <a16:colId xmlns:a16="http://schemas.microsoft.com/office/drawing/2014/main" val="2366485905"/>
                    </a:ext>
                  </a:extLst>
                </a:gridCol>
              </a:tblGrid>
              <a:tr h="344212">
                <a:tc gridSpan="3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sp>
        <p:nvSpPr>
          <p:cNvPr id="26" name="TextBox 25">
            <a:extLst>
              <a:ext uri="{FF2B5EF4-FFF2-40B4-BE49-F238E27FC236}">
                <a16:creationId xmlns:a16="http://schemas.microsoft.com/office/drawing/2014/main" id="{E9268B7B-11F3-DA4B-7200-B9B47D189C1C}"/>
              </a:ext>
            </a:extLst>
          </p:cNvPr>
          <p:cNvSpPr txBox="1"/>
          <p:nvPr/>
        </p:nvSpPr>
        <p:spPr>
          <a:xfrm>
            <a:off x="5145424" y="4072988"/>
            <a:ext cx="320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Verdana" panose="020B0604030504040204" pitchFamily="34" charset="0"/>
                <a:ea typeface="Verdana" panose="020B0604030504040204" pitchFamily="34" charset="0"/>
              </a:rPr>
              <a:t>3 groups of 8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5EA9F9CD-A5A2-2BE0-36CD-B70571A7DA9D}"/>
              </a:ext>
            </a:extLst>
          </p:cNvPr>
          <p:cNvSpPr/>
          <p:nvPr/>
        </p:nvSpPr>
        <p:spPr>
          <a:xfrm>
            <a:off x="2225193" y="4117603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34D1BBAA-5B8D-00DB-02C4-B0C2380B7ACC}"/>
              </a:ext>
            </a:extLst>
          </p:cNvPr>
          <p:cNvSpPr/>
          <p:nvPr/>
        </p:nvSpPr>
        <p:spPr>
          <a:xfrm>
            <a:off x="2225193" y="4353796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06778922-47FC-1404-37BB-162641D9752D}"/>
              </a:ext>
            </a:extLst>
          </p:cNvPr>
          <p:cNvSpPr/>
          <p:nvPr/>
        </p:nvSpPr>
        <p:spPr>
          <a:xfrm>
            <a:off x="2455872" y="4117603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49125724-857C-A0F6-A0C8-F83581C5019A}"/>
              </a:ext>
            </a:extLst>
          </p:cNvPr>
          <p:cNvSpPr/>
          <p:nvPr/>
        </p:nvSpPr>
        <p:spPr>
          <a:xfrm>
            <a:off x="2455872" y="4353796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091C0ABE-4299-2DD9-86A7-EFFE34A4FB85}"/>
              </a:ext>
            </a:extLst>
          </p:cNvPr>
          <p:cNvSpPr/>
          <p:nvPr/>
        </p:nvSpPr>
        <p:spPr>
          <a:xfrm>
            <a:off x="2686550" y="4117603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7E85F2D3-CEB7-C184-B2AE-D6C291643E71}"/>
              </a:ext>
            </a:extLst>
          </p:cNvPr>
          <p:cNvSpPr/>
          <p:nvPr/>
        </p:nvSpPr>
        <p:spPr>
          <a:xfrm>
            <a:off x="2686550" y="4353796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312FEC10-5F6D-2B0B-69E6-A391F253ED91}"/>
              </a:ext>
            </a:extLst>
          </p:cNvPr>
          <p:cNvSpPr/>
          <p:nvPr/>
        </p:nvSpPr>
        <p:spPr>
          <a:xfrm>
            <a:off x="2225193" y="4570187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56027AC9-2287-203D-758A-EEB27E90A263}"/>
              </a:ext>
            </a:extLst>
          </p:cNvPr>
          <p:cNvSpPr/>
          <p:nvPr/>
        </p:nvSpPr>
        <p:spPr>
          <a:xfrm>
            <a:off x="2455872" y="4570187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E1DA69A5-1958-9084-5D1E-57321E8F0982}"/>
              </a:ext>
            </a:extLst>
          </p:cNvPr>
          <p:cNvSpPr/>
          <p:nvPr/>
        </p:nvSpPr>
        <p:spPr>
          <a:xfrm>
            <a:off x="2686550" y="4570187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2BADD863-1FCD-868B-95DC-690945C53C3F}"/>
              </a:ext>
            </a:extLst>
          </p:cNvPr>
          <p:cNvSpPr/>
          <p:nvPr/>
        </p:nvSpPr>
        <p:spPr>
          <a:xfrm>
            <a:off x="2225193" y="4795422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7F24FE2A-AF37-9410-56AC-182ACF1F8D3D}"/>
              </a:ext>
            </a:extLst>
          </p:cNvPr>
          <p:cNvSpPr/>
          <p:nvPr/>
        </p:nvSpPr>
        <p:spPr>
          <a:xfrm>
            <a:off x="2455872" y="4795422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50402EBA-2985-5C5B-DF1A-07AC89DEEE90}"/>
              </a:ext>
            </a:extLst>
          </p:cNvPr>
          <p:cNvSpPr/>
          <p:nvPr/>
        </p:nvSpPr>
        <p:spPr>
          <a:xfrm>
            <a:off x="2686550" y="4795422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36D47AB5-55CD-1570-5B5B-F33E2B5DF4A8}"/>
              </a:ext>
            </a:extLst>
          </p:cNvPr>
          <p:cNvSpPr/>
          <p:nvPr/>
        </p:nvSpPr>
        <p:spPr>
          <a:xfrm>
            <a:off x="2228399" y="5011781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5BA9A5AE-CDAC-0B76-8AF6-FA1D848C5945}"/>
              </a:ext>
            </a:extLst>
          </p:cNvPr>
          <p:cNvSpPr/>
          <p:nvPr/>
        </p:nvSpPr>
        <p:spPr>
          <a:xfrm>
            <a:off x="2459078" y="5011781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D127E142-E206-08AF-0739-A39D30CB5B58}"/>
              </a:ext>
            </a:extLst>
          </p:cNvPr>
          <p:cNvSpPr/>
          <p:nvPr/>
        </p:nvSpPr>
        <p:spPr>
          <a:xfrm>
            <a:off x="2689756" y="5011781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65D710DD-0C42-8DE0-7873-B408C9E57EC0}"/>
              </a:ext>
            </a:extLst>
          </p:cNvPr>
          <p:cNvSpPr/>
          <p:nvPr/>
        </p:nvSpPr>
        <p:spPr>
          <a:xfrm>
            <a:off x="2231605" y="3891165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9051CDB5-DA1B-E141-5740-95F344B8B28F}"/>
              </a:ext>
            </a:extLst>
          </p:cNvPr>
          <p:cNvSpPr/>
          <p:nvPr/>
        </p:nvSpPr>
        <p:spPr>
          <a:xfrm>
            <a:off x="2462284" y="3891165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3ABB285C-6786-8198-5F8B-B49F2B8FCEA5}"/>
              </a:ext>
            </a:extLst>
          </p:cNvPr>
          <p:cNvSpPr/>
          <p:nvPr/>
        </p:nvSpPr>
        <p:spPr>
          <a:xfrm>
            <a:off x="2692962" y="3891165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24F75884-67B4-5840-C601-B7021B5C7E96}"/>
              </a:ext>
            </a:extLst>
          </p:cNvPr>
          <p:cNvSpPr/>
          <p:nvPr/>
        </p:nvSpPr>
        <p:spPr>
          <a:xfrm>
            <a:off x="2231605" y="5249566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19FA6D61-D376-8E7C-3E4B-55B2753FFA55}"/>
              </a:ext>
            </a:extLst>
          </p:cNvPr>
          <p:cNvSpPr/>
          <p:nvPr/>
        </p:nvSpPr>
        <p:spPr>
          <a:xfrm>
            <a:off x="2462284" y="5249566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9CFF812B-7B03-5759-2671-F7C49F11EAFA}"/>
              </a:ext>
            </a:extLst>
          </p:cNvPr>
          <p:cNvSpPr/>
          <p:nvPr/>
        </p:nvSpPr>
        <p:spPr>
          <a:xfrm>
            <a:off x="2692962" y="5249566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346813B4-465E-45F0-FC12-E9106B98147E}"/>
              </a:ext>
            </a:extLst>
          </p:cNvPr>
          <p:cNvSpPr/>
          <p:nvPr/>
        </p:nvSpPr>
        <p:spPr>
          <a:xfrm>
            <a:off x="2221036" y="3659815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B9815094-187A-CDC9-6312-B4EA871653D8}"/>
              </a:ext>
            </a:extLst>
          </p:cNvPr>
          <p:cNvSpPr/>
          <p:nvPr/>
        </p:nvSpPr>
        <p:spPr>
          <a:xfrm>
            <a:off x="2451715" y="3659815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26A69570-A5E0-1BAB-E52E-37C12D936708}"/>
              </a:ext>
            </a:extLst>
          </p:cNvPr>
          <p:cNvSpPr/>
          <p:nvPr/>
        </p:nvSpPr>
        <p:spPr>
          <a:xfrm>
            <a:off x="2682393" y="3659815"/>
            <a:ext cx="162969" cy="162969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599922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D2C9DBB4-495E-65CF-CF1F-DBE7467C7436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51D21276-B6CD-019A-654E-32F27E0AA446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9AF0B95-78D3-46FD-E18D-8A81076F3665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D4E112CB-5624-08E4-127C-A1657B04A896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BCD91F44-C006-E6E6-14A2-AA5A1B858BD8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4 x 8 =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C33453DD-3D26-70DC-7F55-6C225FD917D7}"/>
              </a:ext>
            </a:extLst>
          </p:cNvPr>
          <p:cNvSpPr txBox="1"/>
          <p:nvPr/>
        </p:nvSpPr>
        <p:spPr>
          <a:xfrm>
            <a:off x="5145424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x 8 = 32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3183A0CD-33B4-4904-7570-3C66ED6F6F1A}"/>
              </a:ext>
            </a:extLst>
          </p:cNvPr>
          <p:cNvSpPr txBox="1"/>
          <p:nvPr/>
        </p:nvSpPr>
        <p:spPr>
          <a:xfrm>
            <a:off x="1053783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32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8936B488-8FBE-54F1-2B3F-AC4E8B4CA39F}"/>
              </a:ext>
            </a:extLst>
          </p:cNvPr>
          <p:cNvSpPr txBox="1"/>
          <p:nvPr/>
        </p:nvSpPr>
        <p:spPr>
          <a:xfrm>
            <a:off x="5145424" y="410082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__ </a:t>
            </a:r>
            <a:r>
              <a:rPr lang="en-GB" sz="3200" b="0" i="0" dirty="0">
                <a:solidFill>
                  <a:srgbClr val="202124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</a:rPr>
              <a:t>÷</a:t>
            </a:r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 8 = 4</a:t>
            </a:r>
          </a:p>
        </p:txBody>
      </p:sp>
    </p:spTree>
    <p:extLst>
      <p:ext uri="{BB962C8B-B14F-4D97-AF65-F5344CB8AC3E}">
        <p14:creationId xmlns:p14="http://schemas.microsoft.com/office/powerpoint/2010/main" val="273137810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9BB05602-0C5A-0AE4-9499-F5DD10FD0F47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907B1CA5-A201-2525-E843-9865BA7ADB4D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0F7201B2-3386-8A79-CBFC-80C84F9716C6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28078BF0-092F-922E-A603-02F5382890BB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96D3A39-08ED-457F-7F17-400C835EE395}"/>
              </a:ext>
            </a:extLst>
          </p:cNvPr>
          <p:cNvSpPr txBox="1"/>
          <p:nvPr/>
        </p:nvSpPr>
        <p:spPr>
          <a:xfrm>
            <a:off x="1053783" y="1584960"/>
            <a:ext cx="320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4 lots of 8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F94E7EE7-793F-C91C-10FD-4F35069F432B}"/>
              </a:ext>
            </a:extLst>
          </p:cNvPr>
          <p:cNvSpPr txBox="1"/>
          <p:nvPr/>
        </p:nvSpPr>
        <p:spPr>
          <a:xfrm>
            <a:off x="5230762" y="1584960"/>
            <a:ext cx="289126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one eighth of 32</a:t>
            </a:r>
          </a:p>
        </p:txBody>
      </p:sp>
      <p:graphicFrame>
        <p:nvGraphicFramePr>
          <p:cNvPr id="16" name="Table 13">
            <a:extLst>
              <a:ext uri="{FF2B5EF4-FFF2-40B4-BE49-F238E27FC236}">
                <a16:creationId xmlns:a16="http://schemas.microsoft.com/office/drawing/2014/main" id="{9431C8E1-43E8-BF2C-DEAF-7DF7EEE6017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68265607"/>
              </p:ext>
            </p:extLst>
          </p:nvPr>
        </p:nvGraphicFramePr>
        <p:xfrm>
          <a:off x="1893346" y="3811591"/>
          <a:ext cx="886217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86217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32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A243B30-3EA0-A859-0E35-5702693C4720}"/>
              </a:ext>
            </a:extLst>
          </p:cNvPr>
          <p:cNvCxnSpPr>
            <a:cxnSpLocks/>
            <a:stCxn id="16" idx="1"/>
            <a:endCxn id="16" idx="3"/>
          </p:cNvCxnSpPr>
          <p:nvPr/>
        </p:nvCxnSpPr>
        <p:spPr>
          <a:xfrm>
            <a:off x="1893346" y="4390711"/>
            <a:ext cx="886217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22" name="Table 13">
            <a:extLst>
              <a:ext uri="{FF2B5EF4-FFF2-40B4-BE49-F238E27FC236}">
                <a16:creationId xmlns:a16="http://schemas.microsoft.com/office/drawing/2014/main" id="{D2B02725-8FF6-246E-070A-3E0D20DAF7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20149199"/>
              </p:ext>
            </p:extLst>
          </p:nvPr>
        </p:nvGraphicFramePr>
        <p:xfrm>
          <a:off x="5989796" y="3844032"/>
          <a:ext cx="452120" cy="1158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2120">
                  <a:extLst>
                    <a:ext uri="{9D8B030D-6E8A-4147-A177-3AD203B41FA5}">
                      <a16:colId xmlns:a16="http://schemas.microsoft.com/office/drawing/2014/main" val="4566994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008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3200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381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40577318"/>
                  </a:ext>
                </a:extLst>
              </a:tr>
            </a:tbl>
          </a:graphicData>
        </a:graphic>
      </p:graphicFrame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0AF44745-8383-11E5-8A05-1FD6196A72FD}"/>
              </a:ext>
            </a:extLst>
          </p:cNvPr>
          <p:cNvCxnSpPr>
            <a:endCxn id="22" idx="3"/>
          </p:cNvCxnSpPr>
          <p:nvPr/>
        </p:nvCxnSpPr>
        <p:spPr>
          <a:xfrm>
            <a:off x="5989796" y="4423152"/>
            <a:ext cx="452120" cy="0"/>
          </a:xfrm>
          <a:prstGeom prst="line">
            <a:avLst/>
          </a:prstGeom>
          <a:ln w="28575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4" name="TextBox 23">
            <a:extLst>
              <a:ext uri="{FF2B5EF4-FFF2-40B4-BE49-F238E27FC236}">
                <a16:creationId xmlns:a16="http://schemas.microsoft.com/office/drawing/2014/main" id="{DEC77948-4442-22F9-06BC-EDE43FCC6623}"/>
              </a:ext>
            </a:extLst>
          </p:cNvPr>
          <p:cNvSpPr txBox="1"/>
          <p:nvPr/>
        </p:nvSpPr>
        <p:spPr>
          <a:xfrm>
            <a:off x="6481829" y="4130765"/>
            <a:ext cx="1285019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200" dirty="0">
                <a:latin typeface="Verdana" panose="020B0604030504040204" pitchFamily="34" charset="0"/>
                <a:ea typeface="Verdana" panose="020B0604030504040204" pitchFamily="34" charset="0"/>
              </a:rPr>
              <a:t>of 32</a:t>
            </a:r>
          </a:p>
        </p:txBody>
      </p:sp>
    </p:spTree>
    <p:extLst>
      <p:ext uri="{BB962C8B-B14F-4D97-AF65-F5344CB8AC3E}">
        <p14:creationId xmlns:p14="http://schemas.microsoft.com/office/powerpoint/2010/main" val="31477968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BD885144-36A4-F84B-854C-3F5EDE0A72E3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alphaModFix/>
          </a:blip>
          <a:srcRect l="27295" t="39259" r="27295" b="37778"/>
          <a:stretch/>
        </p:blipFill>
        <p:spPr>
          <a:xfrm>
            <a:off x="4402667" y="6308900"/>
            <a:ext cx="910030" cy="3556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C11F95CB-3461-9D47-9476-94F3633390B3}"/>
              </a:ext>
            </a:extLst>
          </p:cNvPr>
          <p:cNvSpPr txBox="1"/>
          <p:nvPr/>
        </p:nvSpPr>
        <p:spPr>
          <a:xfrm>
            <a:off x="4393789" y="6613701"/>
            <a:ext cx="910030" cy="1538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400" dirty="0">
                <a:solidFill>
                  <a:schemeClr val="bg2">
                    <a:lumMod val="9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© 2022</a:t>
            </a: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1962A405-3FD1-884D-8294-317C31B8FE7D}"/>
              </a:ext>
            </a:extLst>
          </p:cNvPr>
          <p:cNvCxnSpPr>
            <a:cxnSpLocks/>
          </p:cNvCxnSpPr>
          <p:nvPr/>
        </p:nvCxnSpPr>
        <p:spPr>
          <a:xfrm flipH="1">
            <a:off x="271463" y="6611687"/>
            <a:ext cx="409164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D8FB3E5D-E45D-A24F-B432-090162ECF2E7}"/>
              </a:ext>
            </a:extLst>
          </p:cNvPr>
          <p:cNvCxnSpPr>
            <a:cxnSpLocks/>
          </p:cNvCxnSpPr>
          <p:nvPr/>
        </p:nvCxnSpPr>
        <p:spPr>
          <a:xfrm flipH="1">
            <a:off x="5362007" y="6611687"/>
            <a:ext cx="4253481" cy="0"/>
          </a:xfrm>
          <a:prstGeom prst="line">
            <a:avLst/>
          </a:prstGeom>
          <a:ln>
            <a:solidFill>
              <a:srgbClr val="F4733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Snip Single Corner of Rectangle 5">
            <a:extLst>
              <a:ext uri="{FF2B5EF4-FFF2-40B4-BE49-F238E27FC236}">
                <a16:creationId xmlns:a16="http://schemas.microsoft.com/office/drawing/2014/main" id="{24638842-FECA-4242-A7CD-2B187ADC7309}"/>
              </a:ext>
            </a:extLst>
          </p:cNvPr>
          <p:cNvSpPr/>
          <p:nvPr/>
        </p:nvSpPr>
        <p:spPr>
          <a:xfrm>
            <a:off x="-1" y="235244"/>
            <a:ext cx="3931921" cy="345808"/>
          </a:xfrm>
          <a:prstGeom prst="snip1Rect">
            <a:avLst>
              <a:gd name="adj" fmla="val 50000"/>
            </a:avLst>
          </a:prstGeom>
          <a:solidFill>
            <a:srgbClr val="F473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324000" rtlCol="0" anchor="t"/>
          <a:lstStyle/>
          <a:p>
            <a:pPr algn="ctr"/>
            <a:r>
              <a:rPr lang="en-GB" sz="12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Printable Playing Card and Flash Cards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FF47995A-8E30-5CF0-DC5B-4F02041CEAEA}"/>
              </a:ext>
            </a:extLst>
          </p:cNvPr>
          <p:cNvSpPr/>
          <p:nvPr/>
        </p:nvSpPr>
        <p:spPr>
          <a:xfrm>
            <a:off x="1053783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363BB0D5-6E91-1711-FA53-6EB357628716}"/>
              </a:ext>
            </a:extLst>
          </p:cNvPr>
          <p:cNvSpPr/>
          <p:nvPr/>
        </p:nvSpPr>
        <p:spPr>
          <a:xfrm>
            <a:off x="1053783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7C08194-5806-1A8A-662C-785FF7904CBF}"/>
              </a:ext>
            </a:extLst>
          </p:cNvPr>
          <p:cNvSpPr/>
          <p:nvPr/>
        </p:nvSpPr>
        <p:spPr>
          <a:xfrm>
            <a:off x="5145424" y="881403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FD7737FB-8355-F89D-2A47-5B928A1DD8A7}"/>
              </a:ext>
            </a:extLst>
          </p:cNvPr>
          <p:cNvSpPr/>
          <p:nvPr/>
        </p:nvSpPr>
        <p:spPr>
          <a:xfrm>
            <a:off x="5145424" y="3401762"/>
            <a:ext cx="3204000" cy="2304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dirty="0"/>
          </a:p>
        </p:txBody>
      </p:sp>
      <p:graphicFrame>
        <p:nvGraphicFramePr>
          <p:cNvPr id="11" name="Table 14">
            <a:extLst>
              <a:ext uri="{FF2B5EF4-FFF2-40B4-BE49-F238E27FC236}">
                <a16:creationId xmlns:a16="http://schemas.microsoft.com/office/drawing/2014/main" id="{9583C147-B006-6EB7-5ED1-CF7320CACFA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20999072"/>
              </p:ext>
            </p:extLst>
          </p:nvPr>
        </p:nvGraphicFramePr>
        <p:xfrm>
          <a:off x="1667169" y="1724231"/>
          <a:ext cx="2013968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1746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251746">
                  <a:extLst>
                    <a:ext uri="{9D8B030D-6E8A-4147-A177-3AD203B41FA5}">
                      <a16:colId xmlns:a16="http://schemas.microsoft.com/office/drawing/2014/main" val="268738186"/>
                    </a:ext>
                  </a:extLst>
                </a:gridCol>
                <a:gridCol w="251746">
                  <a:extLst>
                    <a:ext uri="{9D8B030D-6E8A-4147-A177-3AD203B41FA5}">
                      <a16:colId xmlns:a16="http://schemas.microsoft.com/office/drawing/2014/main" val="2895770509"/>
                    </a:ext>
                  </a:extLst>
                </a:gridCol>
                <a:gridCol w="251746">
                  <a:extLst>
                    <a:ext uri="{9D8B030D-6E8A-4147-A177-3AD203B41FA5}">
                      <a16:colId xmlns:a16="http://schemas.microsoft.com/office/drawing/2014/main" val="4041140485"/>
                    </a:ext>
                  </a:extLst>
                </a:gridCol>
                <a:gridCol w="251746">
                  <a:extLst>
                    <a:ext uri="{9D8B030D-6E8A-4147-A177-3AD203B41FA5}">
                      <a16:colId xmlns:a16="http://schemas.microsoft.com/office/drawing/2014/main" val="3863949802"/>
                    </a:ext>
                  </a:extLst>
                </a:gridCol>
                <a:gridCol w="251746">
                  <a:extLst>
                    <a:ext uri="{9D8B030D-6E8A-4147-A177-3AD203B41FA5}">
                      <a16:colId xmlns:a16="http://schemas.microsoft.com/office/drawing/2014/main" val="243443433"/>
                    </a:ext>
                  </a:extLst>
                </a:gridCol>
                <a:gridCol w="251746">
                  <a:extLst>
                    <a:ext uri="{9D8B030D-6E8A-4147-A177-3AD203B41FA5}">
                      <a16:colId xmlns:a16="http://schemas.microsoft.com/office/drawing/2014/main" val="3647679059"/>
                    </a:ext>
                  </a:extLst>
                </a:gridCol>
                <a:gridCol w="251746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</a:tblGrid>
              <a:tr h="216363">
                <a:tc gridSpan="8"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32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4AFC038F-2F20-A961-1D47-C2C91E29E51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1510989"/>
              </p:ext>
            </p:extLst>
          </p:nvPr>
        </p:nvGraphicFramePr>
        <p:xfrm>
          <a:off x="6013089" y="1624090"/>
          <a:ext cx="1475660" cy="731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8915">
                  <a:extLst>
                    <a:ext uri="{9D8B030D-6E8A-4147-A177-3AD203B41FA5}">
                      <a16:colId xmlns:a16="http://schemas.microsoft.com/office/drawing/2014/main" val="3952968003"/>
                    </a:ext>
                  </a:extLst>
                </a:gridCol>
                <a:gridCol w="368915">
                  <a:extLst>
                    <a:ext uri="{9D8B030D-6E8A-4147-A177-3AD203B41FA5}">
                      <a16:colId xmlns:a16="http://schemas.microsoft.com/office/drawing/2014/main" val="1191107658"/>
                    </a:ext>
                  </a:extLst>
                </a:gridCol>
                <a:gridCol w="368915">
                  <a:extLst>
                    <a:ext uri="{9D8B030D-6E8A-4147-A177-3AD203B41FA5}">
                      <a16:colId xmlns:a16="http://schemas.microsoft.com/office/drawing/2014/main" val="2366485905"/>
                    </a:ext>
                  </a:extLst>
                </a:gridCol>
                <a:gridCol w="368915">
                  <a:extLst>
                    <a:ext uri="{9D8B030D-6E8A-4147-A177-3AD203B41FA5}">
                      <a16:colId xmlns:a16="http://schemas.microsoft.com/office/drawing/2014/main" val="3378272825"/>
                    </a:ext>
                  </a:extLst>
                </a:gridCol>
              </a:tblGrid>
              <a:tr h="344212">
                <a:tc gridSpan="4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en-GB" b="0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9379210"/>
                  </a:ext>
                </a:extLst>
              </a:tr>
              <a:tr h="305483"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="0" dirty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1507901"/>
                  </a:ext>
                </a:extLst>
              </a:tr>
            </a:tbl>
          </a:graphicData>
        </a:graphic>
      </p:graphicFrame>
      <p:sp>
        <p:nvSpPr>
          <p:cNvPr id="19" name="TextBox 18">
            <a:extLst>
              <a:ext uri="{FF2B5EF4-FFF2-40B4-BE49-F238E27FC236}">
                <a16:creationId xmlns:a16="http://schemas.microsoft.com/office/drawing/2014/main" id="{4317F004-3D1C-9D83-5D14-FD0AFD7927A4}"/>
              </a:ext>
            </a:extLst>
          </p:cNvPr>
          <p:cNvSpPr txBox="1"/>
          <p:nvPr/>
        </p:nvSpPr>
        <p:spPr>
          <a:xfrm>
            <a:off x="5145424" y="4072988"/>
            <a:ext cx="320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400" dirty="0">
                <a:latin typeface="Verdana" panose="020B0604030504040204" pitchFamily="34" charset="0"/>
                <a:ea typeface="Verdana" panose="020B0604030504040204" pitchFamily="34" charset="0"/>
              </a:rPr>
              <a:t>4 groups of 8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07E143C5-F292-C992-F774-A46301D02700}"/>
              </a:ext>
            </a:extLst>
          </p:cNvPr>
          <p:cNvSpPr/>
          <p:nvPr/>
        </p:nvSpPr>
        <p:spPr>
          <a:xfrm>
            <a:off x="2093907" y="3973373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D7B3E5A7-A3FD-16AE-9469-DC604EF5C20E}"/>
              </a:ext>
            </a:extLst>
          </p:cNvPr>
          <p:cNvSpPr/>
          <p:nvPr/>
        </p:nvSpPr>
        <p:spPr>
          <a:xfrm>
            <a:off x="2093907" y="4180875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46CA23DA-FDC9-1B9E-0B32-F89E3A589CBC}"/>
              </a:ext>
            </a:extLst>
          </p:cNvPr>
          <p:cNvSpPr/>
          <p:nvPr/>
        </p:nvSpPr>
        <p:spPr>
          <a:xfrm>
            <a:off x="2296565" y="3973373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120EE653-BABD-1585-2E80-917D67342251}"/>
              </a:ext>
            </a:extLst>
          </p:cNvPr>
          <p:cNvSpPr/>
          <p:nvPr/>
        </p:nvSpPr>
        <p:spPr>
          <a:xfrm>
            <a:off x="2296565" y="4180875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C4AC3A48-5366-6CB2-9C0B-96F38830B176}"/>
              </a:ext>
            </a:extLst>
          </p:cNvPr>
          <p:cNvSpPr/>
          <p:nvPr/>
        </p:nvSpPr>
        <p:spPr>
          <a:xfrm>
            <a:off x="2499222" y="3973373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7B08A895-AD85-1338-B9E2-B954CE3ECB93}"/>
              </a:ext>
            </a:extLst>
          </p:cNvPr>
          <p:cNvSpPr/>
          <p:nvPr/>
        </p:nvSpPr>
        <p:spPr>
          <a:xfrm>
            <a:off x="2499222" y="4180875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Oval 19">
            <a:extLst>
              <a:ext uri="{FF2B5EF4-FFF2-40B4-BE49-F238E27FC236}">
                <a16:creationId xmlns:a16="http://schemas.microsoft.com/office/drawing/2014/main" id="{6D4FA274-6ED7-FC85-B127-49FCC96F8463}"/>
              </a:ext>
            </a:extLst>
          </p:cNvPr>
          <p:cNvSpPr/>
          <p:nvPr/>
        </p:nvSpPr>
        <p:spPr>
          <a:xfrm>
            <a:off x="2701880" y="3973373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D7F098D8-6802-0A33-284E-74FE8A36476A}"/>
              </a:ext>
            </a:extLst>
          </p:cNvPr>
          <p:cNvSpPr/>
          <p:nvPr/>
        </p:nvSpPr>
        <p:spPr>
          <a:xfrm>
            <a:off x="2701880" y="4180875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463693D4-8633-17CF-EA04-8C70D458DF9C}"/>
              </a:ext>
            </a:extLst>
          </p:cNvPr>
          <p:cNvSpPr/>
          <p:nvPr/>
        </p:nvSpPr>
        <p:spPr>
          <a:xfrm>
            <a:off x="2093907" y="4383975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2122AD79-4975-F9C4-DA2E-C4C6A864B3A6}"/>
              </a:ext>
            </a:extLst>
          </p:cNvPr>
          <p:cNvSpPr/>
          <p:nvPr/>
        </p:nvSpPr>
        <p:spPr>
          <a:xfrm>
            <a:off x="2296565" y="4383975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A7270DAF-DFB5-E0DE-0FAA-827DCFCEDF31}"/>
              </a:ext>
            </a:extLst>
          </p:cNvPr>
          <p:cNvSpPr/>
          <p:nvPr/>
        </p:nvSpPr>
        <p:spPr>
          <a:xfrm>
            <a:off x="2499222" y="4383975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3D0EF672-965C-DBEE-9AE1-23626C605DB6}"/>
              </a:ext>
            </a:extLst>
          </p:cNvPr>
          <p:cNvSpPr/>
          <p:nvPr/>
        </p:nvSpPr>
        <p:spPr>
          <a:xfrm>
            <a:off x="2701880" y="4383975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0027156F-EEEB-D2C8-2233-B62785E683CF}"/>
              </a:ext>
            </a:extLst>
          </p:cNvPr>
          <p:cNvSpPr/>
          <p:nvPr/>
        </p:nvSpPr>
        <p:spPr>
          <a:xfrm>
            <a:off x="2093907" y="4587074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76366C71-6F9F-63A6-33D7-5306E5783B69}"/>
              </a:ext>
            </a:extLst>
          </p:cNvPr>
          <p:cNvSpPr/>
          <p:nvPr/>
        </p:nvSpPr>
        <p:spPr>
          <a:xfrm>
            <a:off x="2296565" y="4587074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34E05DF0-00F6-7B41-69B8-B57E784E56EB}"/>
              </a:ext>
            </a:extLst>
          </p:cNvPr>
          <p:cNvSpPr/>
          <p:nvPr/>
        </p:nvSpPr>
        <p:spPr>
          <a:xfrm>
            <a:off x="2499222" y="4587074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1299AD58-4451-519B-9358-A7D7295AB088}"/>
              </a:ext>
            </a:extLst>
          </p:cNvPr>
          <p:cNvSpPr/>
          <p:nvPr/>
        </p:nvSpPr>
        <p:spPr>
          <a:xfrm>
            <a:off x="2701880" y="4587074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D28A2B5A-682C-8A9C-6D3D-6155A8E8B3E3}"/>
              </a:ext>
            </a:extLst>
          </p:cNvPr>
          <p:cNvSpPr/>
          <p:nvPr/>
        </p:nvSpPr>
        <p:spPr>
          <a:xfrm>
            <a:off x="2093907" y="4793029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C6ED8FAC-863D-B606-89D4-2864A21B25F4}"/>
              </a:ext>
            </a:extLst>
          </p:cNvPr>
          <p:cNvSpPr/>
          <p:nvPr/>
        </p:nvSpPr>
        <p:spPr>
          <a:xfrm>
            <a:off x="2296565" y="4793029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C38D6730-9C18-3266-EBFE-57F93285C588}"/>
              </a:ext>
            </a:extLst>
          </p:cNvPr>
          <p:cNvSpPr/>
          <p:nvPr/>
        </p:nvSpPr>
        <p:spPr>
          <a:xfrm>
            <a:off x="2499222" y="4793029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E7A29034-D2A5-98C9-DF34-BB9C677B4992}"/>
              </a:ext>
            </a:extLst>
          </p:cNvPr>
          <p:cNvSpPr/>
          <p:nvPr/>
        </p:nvSpPr>
        <p:spPr>
          <a:xfrm>
            <a:off x="2701880" y="4793029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97EBDED6-14F1-54DA-AE49-0DD0079120F3}"/>
              </a:ext>
            </a:extLst>
          </p:cNvPr>
          <p:cNvSpPr/>
          <p:nvPr/>
        </p:nvSpPr>
        <p:spPr>
          <a:xfrm>
            <a:off x="2093907" y="3773321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F4B4D5C0-EFEB-21E9-967A-6570255048CF}"/>
              </a:ext>
            </a:extLst>
          </p:cNvPr>
          <p:cNvSpPr/>
          <p:nvPr/>
        </p:nvSpPr>
        <p:spPr>
          <a:xfrm>
            <a:off x="2296565" y="3773321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2564241D-09D8-FCB6-15BE-A3B750F2FE63}"/>
              </a:ext>
            </a:extLst>
          </p:cNvPr>
          <p:cNvSpPr/>
          <p:nvPr/>
        </p:nvSpPr>
        <p:spPr>
          <a:xfrm>
            <a:off x="2499222" y="3773321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66D48164-327B-2987-70C5-02B0AE4DD688}"/>
              </a:ext>
            </a:extLst>
          </p:cNvPr>
          <p:cNvSpPr/>
          <p:nvPr/>
        </p:nvSpPr>
        <p:spPr>
          <a:xfrm>
            <a:off x="2701880" y="3773321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11FC8319-EC29-9E77-7654-3C235A99551A}"/>
              </a:ext>
            </a:extLst>
          </p:cNvPr>
          <p:cNvSpPr/>
          <p:nvPr/>
        </p:nvSpPr>
        <p:spPr>
          <a:xfrm>
            <a:off x="2093907" y="4998983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B405DB00-706D-A1D1-DBB6-AED855EE709B}"/>
              </a:ext>
            </a:extLst>
          </p:cNvPr>
          <p:cNvSpPr/>
          <p:nvPr/>
        </p:nvSpPr>
        <p:spPr>
          <a:xfrm>
            <a:off x="2296565" y="4998983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B8A68932-95C4-B0C0-9578-59D9AF417788}"/>
              </a:ext>
            </a:extLst>
          </p:cNvPr>
          <p:cNvSpPr/>
          <p:nvPr/>
        </p:nvSpPr>
        <p:spPr>
          <a:xfrm>
            <a:off x="2499222" y="4998983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6C6D26AD-B305-3395-C0AC-B6B40BC7CCBB}"/>
              </a:ext>
            </a:extLst>
          </p:cNvPr>
          <p:cNvSpPr/>
          <p:nvPr/>
        </p:nvSpPr>
        <p:spPr>
          <a:xfrm>
            <a:off x="2701880" y="4998983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E319B551-B842-1405-4073-A470DAB6E1DE}"/>
              </a:ext>
            </a:extLst>
          </p:cNvPr>
          <p:cNvSpPr/>
          <p:nvPr/>
        </p:nvSpPr>
        <p:spPr>
          <a:xfrm>
            <a:off x="2103135" y="5210956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523BED63-AD9E-DF60-F053-017B06171077}"/>
              </a:ext>
            </a:extLst>
          </p:cNvPr>
          <p:cNvSpPr/>
          <p:nvPr/>
        </p:nvSpPr>
        <p:spPr>
          <a:xfrm>
            <a:off x="2305793" y="5210956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88004932-182A-7250-00DB-EE3E56FD63BD}"/>
              </a:ext>
            </a:extLst>
          </p:cNvPr>
          <p:cNvSpPr/>
          <p:nvPr/>
        </p:nvSpPr>
        <p:spPr>
          <a:xfrm>
            <a:off x="2508450" y="5210956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0F830ABF-DB96-434F-DB41-957C38271F6F}"/>
              </a:ext>
            </a:extLst>
          </p:cNvPr>
          <p:cNvSpPr/>
          <p:nvPr/>
        </p:nvSpPr>
        <p:spPr>
          <a:xfrm>
            <a:off x="2711108" y="5210956"/>
            <a:ext cx="143172" cy="143172"/>
          </a:xfrm>
          <a:prstGeom prst="ellipse">
            <a:avLst/>
          </a:prstGeom>
          <a:solidFill>
            <a:srgbClr val="F4733D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921384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166</TotalTime>
  <Words>781</Words>
  <Application>Microsoft Macintosh PowerPoint</Application>
  <PresentationFormat>A4 Paper (210x297 mm)</PresentationFormat>
  <Paragraphs>319</Paragraphs>
  <Slides>33</Slides>
  <Notes>33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9" baseType="lpstr">
      <vt:lpstr>Arial</vt:lpstr>
      <vt:lpstr>Bahnschrift Light SemiCondensed</vt:lpstr>
      <vt:lpstr>Calibri</vt:lpstr>
      <vt:lpstr>Calibri Light</vt:lpstr>
      <vt:lpstr>Verdana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Andrew Jennings</dc:creator>
  <cp:lastModifiedBy>Andrew Jennings</cp:lastModifiedBy>
  <cp:revision>23</cp:revision>
  <dcterms:created xsi:type="dcterms:W3CDTF">2022-02-01T11:05:46Z</dcterms:created>
  <dcterms:modified xsi:type="dcterms:W3CDTF">2023-12-31T09:03:55Z</dcterms:modified>
</cp:coreProperties>
</file>

<file path=docProps/thumbnail.jpeg>
</file>